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56"/>
  </p:notesMasterIdLst>
  <p:sldIdLst>
    <p:sldId id="256" r:id="rId2"/>
    <p:sldId id="399" r:id="rId3"/>
    <p:sldId id="400" r:id="rId4"/>
    <p:sldId id="401" r:id="rId5"/>
    <p:sldId id="279" r:id="rId6"/>
    <p:sldId id="280" r:id="rId7"/>
    <p:sldId id="284" r:id="rId8"/>
    <p:sldId id="419" r:id="rId9"/>
    <p:sldId id="402" r:id="rId10"/>
    <p:sldId id="420" r:id="rId11"/>
    <p:sldId id="404" r:id="rId12"/>
    <p:sldId id="421" r:id="rId13"/>
    <p:sldId id="403" r:id="rId14"/>
    <p:sldId id="282" r:id="rId15"/>
    <p:sldId id="281" r:id="rId16"/>
    <p:sldId id="285" r:id="rId17"/>
    <p:sldId id="288" r:id="rId18"/>
    <p:sldId id="289" r:id="rId19"/>
    <p:sldId id="291" r:id="rId20"/>
    <p:sldId id="292" r:id="rId21"/>
    <p:sldId id="293" r:id="rId22"/>
    <p:sldId id="408" r:id="rId23"/>
    <p:sldId id="405" r:id="rId24"/>
    <p:sldId id="422" r:id="rId25"/>
    <p:sldId id="423" r:id="rId26"/>
    <p:sldId id="406" r:id="rId27"/>
    <p:sldId id="418" r:id="rId28"/>
    <p:sldId id="411" r:id="rId29"/>
    <p:sldId id="413" r:id="rId30"/>
    <p:sldId id="412" r:id="rId31"/>
    <p:sldId id="294" r:id="rId32"/>
    <p:sldId id="296" r:id="rId33"/>
    <p:sldId id="299" r:id="rId34"/>
    <p:sldId id="300" r:id="rId35"/>
    <p:sldId id="301" r:id="rId36"/>
    <p:sldId id="409" r:id="rId37"/>
    <p:sldId id="305" r:id="rId38"/>
    <p:sldId id="424" r:id="rId39"/>
    <p:sldId id="306" r:id="rId40"/>
    <p:sldId id="410" r:id="rId41"/>
    <p:sldId id="295" r:id="rId42"/>
    <p:sldId id="286" r:id="rId43"/>
    <p:sldId id="287" r:id="rId44"/>
    <p:sldId id="297" r:id="rId45"/>
    <p:sldId id="298" r:id="rId46"/>
    <p:sldId id="303" r:id="rId47"/>
    <p:sldId id="315" r:id="rId48"/>
    <p:sldId id="414" r:id="rId49"/>
    <p:sldId id="290" r:id="rId50"/>
    <p:sldId id="320" r:id="rId51"/>
    <p:sldId id="415" r:id="rId52"/>
    <p:sldId id="321" r:id="rId53"/>
    <p:sldId id="417" r:id="rId54"/>
    <p:sldId id="346" r:id="rId55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8A40"/>
    <a:srgbClr val="4343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DE3D66-5046-49DA-9FAE-548D479B3725}" v="112" dt="2025-10-13T12:52:01.9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84110"/>
  </p:normalViewPr>
  <p:slideViewPr>
    <p:cSldViewPr snapToGrid="0">
      <p:cViewPr>
        <p:scale>
          <a:sx n="154" d="100"/>
          <a:sy n="154" d="100"/>
        </p:scale>
        <p:origin x="90" y="-1566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S::lucianops@insper.edu.br::16c53e34-c952-423e-8700-c0525d23304f" providerId="AD" clId="Web-{8ED1C176-1667-EE1C-CFF2-5AB4F3B2F8A9}"/>
    <pc:docChg chg="modSld">
      <pc:chgData name="Luciano Pereira Soares" userId="S::lucianops@insper.edu.br::16c53e34-c952-423e-8700-c0525d23304f" providerId="AD" clId="Web-{8ED1C176-1667-EE1C-CFF2-5AB4F3B2F8A9}" dt="2024-10-29T11:11:20.071" v="6" actId="20577"/>
      <pc:docMkLst>
        <pc:docMk/>
      </pc:docMkLst>
      <pc:sldChg chg="modSp">
        <pc:chgData name="Luciano Pereira Soares" userId="S::lucianops@insper.edu.br::16c53e34-c952-423e-8700-c0525d23304f" providerId="AD" clId="Web-{8ED1C176-1667-EE1C-CFF2-5AB4F3B2F8A9}" dt="2024-10-29T11:11:20.071" v="6" actId="20577"/>
        <pc:sldMkLst>
          <pc:docMk/>
          <pc:sldMk cId="1197393970" sldId="402"/>
        </pc:sldMkLst>
      </pc:sldChg>
    </pc:docChg>
  </pc:docChgLst>
  <pc:docChgLst>
    <pc:chgData name="Gustavo Beltrao Braga" userId="S::gustavobb1@insper.edu.br::af0aa7ae-b103-44e9-9c36-8c21682b38a4" providerId="AD" clId="Web-{AEAA695A-8E45-C93F-F8FA-C0D7EDDB3CFA}"/>
    <pc:docChg chg="delSld">
      <pc:chgData name="Gustavo Beltrao Braga" userId="S::gustavobb1@insper.edu.br::af0aa7ae-b103-44e9-9c36-8c21682b38a4" providerId="AD" clId="Web-{AEAA695A-8E45-C93F-F8FA-C0D7EDDB3CFA}" dt="2024-10-19T13:06:36.747" v="1"/>
      <pc:docMkLst>
        <pc:docMk/>
      </pc:docMkLst>
      <pc:sldChg chg="del">
        <pc:chgData name="Gustavo Beltrao Braga" userId="S::gustavobb1@insper.edu.br::af0aa7ae-b103-44e9-9c36-8c21682b38a4" providerId="AD" clId="Web-{AEAA695A-8E45-C93F-F8FA-C0D7EDDB3CFA}" dt="2024-10-19T13:06:36.747" v="1"/>
        <pc:sldMkLst>
          <pc:docMk/>
          <pc:sldMk cId="4138731015" sldId="416"/>
        </pc:sldMkLst>
      </pc:sldChg>
      <pc:sldChg chg="del">
        <pc:chgData name="Gustavo Beltrao Braga" userId="S::gustavobb1@insper.edu.br::af0aa7ae-b103-44e9-9c36-8c21682b38a4" providerId="AD" clId="Web-{AEAA695A-8E45-C93F-F8FA-C0D7EDDB3CFA}" dt="2024-10-19T13:06:36.747" v="0"/>
        <pc:sldMkLst>
          <pc:docMk/>
          <pc:sldMk cId="1581258810" sldId="418"/>
        </pc:sldMkLst>
      </pc:sldChg>
    </pc:docChg>
  </pc:docChgLst>
  <pc:docChgLst>
    <pc:chgData name="Gustavo Beltrao Braga" userId="S::gustavobb1@insper.edu.br::af0aa7ae-b103-44e9-9c36-8c21682b38a4" providerId="AD" clId="Web-{3EC7A903-1CAE-280D-64F7-A5B1CFBA5C3B}"/>
    <pc:docChg chg="modSld">
      <pc:chgData name="Gustavo Beltrao Braga" userId="S::gustavobb1@insper.edu.br::af0aa7ae-b103-44e9-9c36-8c21682b38a4" providerId="AD" clId="Web-{3EC7A903-1CAE-280D-64F7-A5B1CFBA5C3B}" dt="2024-10-10T19:47:48.730" v="0" actId="20577"/>
      <pc:docMkLst>
        <pc:docMk/>
      </pc:docMkLst>
      <pc:sldChg chg="modSp">
        <pc:chgData name="Gustavo Beltrao Braga" userId="S::gustavobb1@insper.edu.br::af0aa7ae-b103-44e9-9c36-8c21682b38a4" providerId="AD" clId="Web-{3EC7A903-1CAE-280D-64F7-A5B1CFBA5C3B}" dt="2024-10-10T19:47:48.730" v="0" actId="20577"/>
        <pc:sldMkLst>
          <pc:docMk/>
          <pc:sldMk cId="0" sldId="256"/>
        </pc:sldMkLst>
      </pc:sldChg>
    </pc:docChg>
  </pc:docChgLst>
  <pc:docChgLst>
    <pc:chgData name="Fabio Orfali" userId="S::fabioo1@insper.edu.br::3730b7a9-9dee-4645-b6eb-7377d594d9d3" providerId="AD" clId="Web-{210DF437-C0DD-6F9B-20D1-65766903F5B8}"/>
    <pc:docChg chg="modSld">
      <pc:chgData name="Fabio Orfali" userId="S::fabioo1@insper.edu.br::3730b7a9-9dee-4645-b6eb-7377d594d9d3" providerId="AD" clId="Web-{210DF437-C0DD-6F9B-20D1-65766903F5B8}" dt="2024-10-29T03:55:54.807" v="12" actId="14100"/>
      <pc:docMkLst>
        <pc:docMk/>
      </pc:docMkLst>
      <pc:sldChg chg="modSp">
        <pc:chgData name="Fabio Orfali" userId="S::fabioo1@insper.edu.br::3730b7a9-9dee-4645-b6eb-7377d594d9d3" providerId="AD" clId="Web-{210DF437-C0DD-6F9B-20D1-65766903F5B8}" dt="2024-10-29T00:45:07.831" v="6" actId="20577"/>
        <pc:sldMkLst>
          <pc:docMk/>
          <pc:sldMk cId="1950996411" sldId="281"/>
        </pc:sldMkLst>
      </pc:sldChg>
      <pc:sldChg chg="modSp">
        <pc:chgData name="Fabio Orfali" userId="S::fabioo1@insper.edu.br::3730b7a9-9dee-4645-b6eb-7377d594d9d3" providerId="AD" clId="Web-{210DF437-C0DD-6F9B-20D1-65766903F5B8}" dt="2024-10-29T00:37:36.510" v="0" actId="20577"/>
        <pc:sldMkLst>
          <pc:docMk/>
          <pc:sldMk cId="1209648670" sldId="400"/>
        </pc:sldMkLst>
      </pc:sldChg>
      <pc:sldChg chg="modSp">
        <pc:chgData name="Fabio Orfali" userId="S::fabioo1@insper.edu.br::3730b7a9-9dee-4645-b6eb-7377d594d9d3" providerId="AD" clId="Web-{210DF437-C0DD-6F9B-20D1-65766903F5B8}" dt="2024-10-29T03:55:54.807" v="12" actId="14100"/>
        <pc:sldMkLst>
          <pc:docMk/>
          <pc:sldMk cId="3793745564" sldId="401"/>
        </pc:sldMkLst>
      </pc:sldChg>
      <pc:sldChg chg="modSp">
        <pc:chgData name="Fabio Orfali" userId="S::fabioo1@insper.edu.br::3730b7a9-9dee-4645-b6eb-7377d594d9d3" providerId="AD" clId="Web-{210DF437-C0DD-6F9B-20D1-65766903F5B8}" dt="2024-10-29T00:43:15.884" v="1" actId="20577"/>
        <pc:sldMkLst>
          <pc:docMk/>
          <pc:sldMk cId="1197393970" sldId="402"/>
        </pc:sldMkLst>
      </pc:sldChg>
    </pc:docChg>
  </pc:docChgLst>
  <pc:docChgLst>
    <pc:chgData name="Luciano Pereira Soares" userId="16c53e34-c952-423e-8700-c0525d23304f" providerId="ADAL" clId="{D8EBDD97-BABE-4D76-A640-B7D57956644C}"/>
    <pc:docChg chg="undo custSel addSld delSld modSld sldOrd">
      <pc:chgData name="Luciano Pereira Soares" userId="16c53e34-c952-423e-8700-c0525d23304f" providerId="ADAL" clId="{D8EBDD97-BABE-4D76-A640-B7D57956644C}" dt="2024-10-30T20:26:05.690" v="36" actId="20578"/>
      <pc:docMkLst>
        <pc:docMk/>
      </pc:docMkLst>
      <pc:sldChg chg="modSp mod">
        <pc:chgData name="Luciano Pereira Soares" userId="16c53e34-c952-423e-8700-c0525d23304f" providerId="ADAL" clId="{D8EBDD97-BABE-4D76-A640-B7D57956644C}" dt="2024-10-23T20:44:08.987" v="0" actId="6549"/>
        <pc:sldMkLst>
          <pc:docMk/>
          <pc:sldMk cId="0" sldId="256"/>
        </pc:sldMkLst>
      </pc:sldChg>
      <pc:sldChg chg="add">
        <pc:chgData name="Luciano Pereira Soares" userId="16c53e34-c952-423e-8700-c0525d23304f" providerId="ADAL" clId="{D8EBDD97-BABE-4D76-A640-B7D57956644C}" dt="2024-10-29T12:25:53.270" v="32"/>
        <pc:sldMkLst>
          <pc:docMk/>
          <pc:sldMk cId="0" sldId="308"/>
        </pc:sldMkLst>
      </pc:sldChg>
      <pc:sldChg chg="del">
        <pc:chgData name="Luciano Pereira Soares" userId="16c53e34-c952-423e-8700-c0525d23304f" providerId="ADAL" clId="{D8EBDD97-BABE-4D76-A640-B7D57956644C}" dt="2024-10-29T12:25:55.730" v="33" actId="47"/>
        <pc:sldMkLst>
          <pc:docMk/>
          <pc:sldMk cId="2877239536" sldId="322"/>
        </pc:sldMkLst>
      </pc:sldChg>
      <pc:sldChg chg="ord">
        <pc:chgData name="Luciano Pereira Soares" userId="16c53e34-c952-423e-8700-c0525d23304f" providerId="ADAL" clId="{D8EBDD97-BABE-4D76-A640-B7D57956644C}" dt="2024-10-30T20:26:05.690" v="36" actId="20578"/>
        <pc:sldMkLst>
          <pc:docMk/>
          <pc:sldMk cId="241172993" sldId="409"/>
        </pc:sldMkLst>
      </pc:sldChg>
      <pc:sldChg chg="addSp modSp new mod modShow">
        <pc:chgData name="Luciano Pereira Soares" userId="16c53e34-c952-423e-8700-c0525d23304f" providerId="ADAL" clId="{D8EBDD97-BABE-4D76-A640-B7D57956644C}" dt="2024-10-29T12:25:13.984" v="31" actId="729"/>
        <pc:sldMkLst>
          <pc:docMk/>
          <pc:sldMk cId="1598130877" sldId="418"/>
        </pc:sldMkLst>
      </pc:sldChg>
    </pc:docChg>
  </pc:docChgLst>
  <pc:docChgLst>
    <pc:chgData name="Gustavo Beltrao Braga" userId="S::gustavobb1@insper.edu.br::af0aa7ae-b103-44e9-9c36-8c21682b38a4" providerId="AD" clId="Web-{EE4ADFBD-1C9C-BE56-BA1A-D11871F7E427}"/>
    <pc:docChg chg="addSld modSld">
      <pc:chgData name="Gustavo Beltrao Braga" userId="S::gustavobb1@insper.edu.br::af0aa7ae-b103-44e9-9c36-8c21682b38a4" providerId="AD" clId="Web-{EE4ADFBD-1C9C-BE56-BA1A-D11871F7E427}" dt="2024-10-10T19:43:53.785" v="266" actId="1076"/>
      <pc:docMkLst>
        <pc:docMk/>
      </pc:docMkLst>
      <pc:sldChg chg="mod modShow">
        <pc:chgData name="Gustavo Beltrao Braga" userId="S::gustavobb1@insper.edu.br::af0aa7ae-b103-44e9-9c36-8c21682b38a4" providerId="AD" clId="Web-{EE4ADFBD-1C9C-BE56-BA1A-D11871F7E427}" dt="2024-10-10T19:29:52.172" v="3"/>
        <pc:sldMkLst>
          <pc:docMk/>
          <pc:sldMk cId="0" sldId="321"/>
        </pc:sldMkLst>
      </pc:sldChg>
      <pc:sldChg chg="mod modShow">
        <pc:chgData name="Gustavo Beltrao Braga" userId="S::gustavobb1@insper.edu.br::af0aa7ae-b103-44e9-9c36-8c21682b38a4" providerId="AD" clId="Web-{EE4ADFBD-1C9C-BE56-BA1A-D11871F7E427}" dt="2024-10-10T19:29:29.359" v="0"/>
        <pc:sldMkLst>
          <pc:docMk/>
          <pc:sldMk cId="2366992135" sldId="414"/>
        </pc:sldMkLst>
      </pc:sldChg>
      <pc:sldChg chg="mod modShow">
        <pc:chgData name="Gustavo Beltrao Braga" userId="S::gustavobb1@insper.edu.br::af0aa7ae-b103-44e9-9c36-8c21682b38a4" providerId="AD" clId="Web-{EE4ADFBD-1C9C-BE56-BA1A-D11871F7E427}" dt="2024-10-10T19:29:38.015" v="1"/>
        <pc:sldMkLst>
          <pc:docMk/>
          <pc:sldMk cId="3672909723" sldId="415"/>
        </pc:sldMkLst>
      </pc:sldChg>
      <pc:sldChg chg="addSp delSp modSp add replId addAnim">
        <pc:chgData name="Gustavo Beltrao Braga" userId="S::gustavobb1@insper.edu.br::af0aa7ae-b103-44e9-9c36-8c21682b38a4" providerId="AD" clId="Web-{EE4ADFBD-1C9C-BE56-BA1A-D11871F7E427}" dt="2024-10-10T19:35:28.650" v="156" actId="1076"/>
        <pc:sldMkLst>
          <pc:docMk/>
          <pc:sldMk cId="4138731015" sldId="416"/>
        </pc:sldMkLst>
      </pc:sldChg>
      <pc:sldChg chg="modSp add mod replId modShow">
        <pc:chgData name="Gustavo Beltrao Braga" userId="S::gustavobb1@insper.edu.br::af0aa7ae-b103-44e9-9c36-8c21682b38a4" providerId="AD" clId="Web-{EE4ADFBD-1C9C-BE56-BA1A-D11871F7E427}" dt="2024-10-10T19:30:45.815" v="21" actId="20577"/>
        <pc:sldMkLst>
          <pc:docMk/>
          <pc:sldMk cId="3969692217" sldId="417"/>
        </pc:sldMkLst>
      </pc:sldChg>
      <pc:sldChg chg="addSp modSp add replId addAnim">
        <pc:chgData name="Gustavo Beltrao Braga" userId="S::gustavobb1@insper.edu.br::af0aa7ae-b103-44e9-9c36-8c21682b38a4" providerId="AD" clId="Web-{EE4ADFBD-1C9C-BE56-BA1A-D11871F7E427}" dt="2024-10-10T19:43:53.785" v="266" actId="1076"/>
        <pc:sldMkLst>
          <pc:docMk/>
          <pc:sldMk cId="1581258810" sldId="418"/>
        </pc:sldMkLst>
      </pc:sldChg>
    </pc:docChg>
  </pc:docChgLst>
  <pc:docChgLst>
    <pc:chgData name="Luciano Pereira Soares" userId="16c53e34-c952-423e-8700-c0525d23304f" providerId="ADAL" clId="{A15FBFA7-7AA4-4CC4-884E-C6D1D7529A06}"/>
    <pc:docChg chg="undo custSel addSld modSld">
      <pc:chgData name="Luciano Pereira Soares" userId="16c53e34-c952-423e-8700-c0525d23304f" providerId="ADAL" clId="{A15FBFA7-7AA4-4CC4-884E-C6D1D7529A06}" dt="2025-10-13T12:52:01.966" v="215"/>
      <pc:docMkLst>
        <pc:docMk/>
      </pc:docMkLst>
      <pc:sldChg chg="modSp mod">
        <pc:chgData name="Luciano Pereira Soares" userId="16c53e34-c952-423e-8700-c0525d23304f" providerId="ADAL" clId="{A15FBFA7-7AA4-4CC4-884E-C6D1D7529A06}" dt="2025-10-13T12:36:05.617" v="17" actId="14100"/>
        <pc:sldMkLst>
          <pc:docMk/>
          <pc:sldMk cId="1601075518" sldId="305"/>
        </pc:sldMkLst>
        <pc:picChg chg="mod">
          <ac:chgData name="Luciano Pereira Soares" userId="16c53e34-c952-423e-8700-c0525d23304f" providerId="ADAL" clId="{A15FBFA7-7AA4-4CC4-884E-C6D1D7529A06}" dt="2025-10-13T12:36:05.617" v="17" actId="14100"/>
          <ac:picMkLst>
            <pc:docMk/>
            <pc:sldMk cId="1601075518" sldId="305"/>
            <ac:picMk id="586" creationId="{00000000-0000-0000-0000-000000000000}"/>
          </ac:picMkLst>
        </pc:picChg>
      </pc:sldChg>
      <pc:sldChg chg="modSp mod">
        <pc:chgData name="Luciano Pereira Soares" userId="16c53e34-c952-423e-8700-c0525d23304f" providerId="ADAL" clId="{A15FBFA7-7AA4-4CC4-884E-C6D1D7529A06}" dt="2025-10-13T12:35:01.618" v="1" actId="20577"/>
        <pc:sldMkLst>
          <pc:docMk/>
          <pc:sldMk cId="2351085274" sldId="410"/>
        </pc:sldMkLst>
        <pc:spChg chg="mod">
          <ac:chgData name="Luciano Pereira Soares" userId="16c53e34-c952-423e-8700-c0525d23304f" providerId="ADAL" clId="{A15FBFA7-7AA4-4CC4-884E-C6D1D7529A06}" dt="2025-10-13T12:35:01.618" v="1" actId="20577"/>
          <ac:spMkLst>
            <pc:docMk/>
            <pc:sldMk cId="2351085274" sldId="410"/>
            <ac:spMk id="8" creationId="{DC49DF92-BDB1-901E-1C40-35B504F0F4E2}"/>
          </ac:spMkLst>
        </pc:spChg>
      </pc:sldChg>
      <pc:sldChg chg="modSp mod">
        <pc:chgData name="Luciano Pereira Soares" userId="16c53e34-c952-423e-8700-c0525d23304f" providerId="ADAL" clId="{A15FBFA7-7AA4-4CC4-884E-C6D1D7529A06}" dt="2025-10-13T12:40:07.507" v="116" actId="790"/>
        <pc:sldMkLst>
          <pc:docMk/>
          <pc:sldMk cId="4090754368" sldId="413"/>
        </pc:sldMkLst>
        <pc:spChg chg="mod">
          <ac:chgData name="Luciano Pereira Soares" userId="16c53e34-c952-423e-8700-c0525d23304f" providerId="ADAL" clId="{A15FBFA7-7AA4-4CC4-884E-C6D1D7529A06}" dt="2025-10-13T12:40:07.507" v="116" actId="790"/>
          <ac:spMkLst>
            <pc:docMk/>
            <pc:sldMk cId="4090754368" sldId="413"/>
            <ac:spMk id="4" creationId="{7F0CED0D-FA80-3C40-3ECF-D9E7EFC73511}"/>
          </ac:spMkLst>
        </pc:spChg>
        <pc:spChg chg="mod">
          <ac:chgData name="Luciano Pereira Soares" userId="16c53e34-c952-423e-8700-c0525d23304f" providerId="ADAL" clId="{A15FBFA7-7AA4-4CC4-884E-C6D1D7529A06}" dt="2025-10-13T12:39:48.241" v="115" actId="790"/>
          <ac:spMkLst>
            <pc:docMk/>
            <pc:sldMk cId="4090754368" sldId="413"/>
            <ac:spMk id="5" creationId="{6F3A67B5-248E-1D9F-4592-3F2063A6EC80}"/>
          </ac:spMkLst>
        </pc:spChg>
      </pc:sldChg>
      <pc:sldChg chg="addSp delSp modSp mod modAnim">
        <pc:chgData name="Luciano Pereira Soares" userId="16c53e34-c952-423e-8700-c0525d23304f" providerId="ADAL" clId="{A15FBFA7-7AA4-4CC4-884E-C6D1D7529A06}" dt="2025-10-13T12:48:08.116" v="176"/>
        <pc:sldMkLst>
          <pc:docMk/>
          <pc:sldMk cId="2039477171" sldId="419"/>
        </pc:sldMkLst>
        <pc:spChg chg="mod">
          <ac:chgData name="Luciano Pereira Soares" userId="16c53e34-c952-423e-8700-c0525d23304f" providerId="ADAL" clId="{A15FBFA7-7AA4-4CC4-884E-C6D1D7529A06}" dt="2025-10-13T12:44:46.303" v="140" actId="14100"/>
          <ac:spMkLst>
            <pc:docMk/>
            <pc:sldMk cId="2039477171" sldId="419"/>
            <ac:spMk id="5" creationId="{13401C30-448C-E8A0-5A50-E1A0BB3DC1DF}"/>
          </ac:spMkLst>
        </pc:spChg>
        <pc:grpChg chg="add del mod">
          <ac:chgData name="Luciano Pereira Soares" userId="16c53e34-c952-423e-8700-c0525d23304f" providerId="ADAL" clId="{A15FBFA7-7AA4-4CC4-884E-C6D1D7529A06}" dt="2025-10-13T12:45:18.444" v="144" actId="165"/>
          <ac:grpSpMkLst>
            <pc:docMk/>
            <pc:sldMk cId="2039477171" sldId="419"/>
            <ac:grpSpMk id="3" creationId="{ABD98F62-90A4-3C7B-AD60-B16A52612A62}"/>
          </ac:grpSpMkLst>
        </pc:grpChg>
        <pc:grpChg chg="add del mod">
          <ac:chgData name="Luciano Pereira Soares" userId="16c53e34-c952-423e-8700-c0525d23304f" providerId="ADAL" clId="{A15FBFA7-7AA4-4CC4-884E-C6D1D7529A06}" dt="2025-10-13T12:47:09.203" v="170" actId="165"/>
          <ac:grpSpMkLst>
            <pc:docMk/>
            <pc:sldMk cId="2039477171" sldId="419"/>
            <ac:grpSpMk id="27" creationId="{62F0B8A4-64F0-0AE9-E4DC-DDC98319D1D5}"/>
          </ac:grpSpMkLst>
        </pc:grpChg>
        <pc:grpChg chg="add del mod">
          <ac:chgData name="Luciano Pereira Soares" userId="16c53e34-c952-423e-8700-c0525d23304f" providerId="ADAL" clId="{A15FBFA7-7AA4-4CC4-884E-C6D1D7529A06}" dt="2025-10-13T12:47:09.203" v="170" actId="165"/>
          <ac:grpSpMkLst>
            <pc:docMk/>
            <pc:sldMk cId="2039477171" sldId="419"/>
            <ac:grpSpMk id="28" creationId="{02D67B99-E0CE-2310-4E72-3BEAA51C19F4}"/>
          </ac:grpSpMkLst>
        </pc:grpChg>
        <pc:grpChg chg="add del mod">
          <ac:chgData name="Luciano Pereira Soares" userId="16c53e34-c952-423e-8700-c0525d23304f" providerId="ADAL" clId="{A15FBFA7-7AA4-4CC4-884E-C6D1D7529A06}" dt="2025-10-13T12:47:09.203" v="170" actId="165"/>
          <ac:grpSpMkLst>
            <pc:docMk/>
            <pc:sldMk cId="2039477171" sldId="419"/>
            <ac:grpSpMk id="33" creationId="{A9FB4669-9AF7-E9A6-AB3D-7259A0064940}"/>
          </ac:grpSpMkLst>
        </pc:grpChg>
        <pc:grpChg chg="add del mod">
          <ac:chgData name="Luciano Pereira Soares" userId="16c53e34-c952-423e-8700-c0525d23304f" providerId="ADAL" clId="{A15FBFA7-7AA4-4CC4-884E-C6D1D7529A06}" dt="2025-10-13T12:46:51.276" v="167" actId="165"/>
          <ac:grpSpMkLst>
            <pc:docMk/>
            <pc:sldMk cId="2039477171" sldId="419"/>
            <ac:grpSpMk id="38" creationId="{E3E2ECF3-1EC5-C2D1-FC78-27482B504C98}"/>
          </ac:grpSpMkLst>
        </pc:grpChg>
        <pc:grpChg chg="add mod">
          <ac:chgData name="Luciano Pereira Soares" userId="16c53e34-c952-423e-8700-c0525d23304f" providerId="ADAL" clId="{A15FBFA7-7AA4-4CC4-884E-C6D1D7529A06}" dt="2025-10-13T12:47:21.416" v="172" actId="1076"/>
          <ac:grpSpMkLst>
            <pc:docMk/>
            <pc:sldMk cId="2039477171" sldId="419"/>
            <ac:grpSpMk id="43" creationId="{C8B357B5-F7D0-9317-61E1-FBCB66D98D8E}"/>
          </ac:grpSpMkLst>
        </pc:grp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7" creationId="{DA0288D4-5DFF-7537-7DAA-7FA7198F4726}"/>
          </ac:cxnSpMkLst>
        </pc:cxnChg>
        <pc:cxnChg chg="mod">
          <ac:chgData name="Luciano Pereira Soares" userId="16c53e34-c952-423e-8700-c0525d23304f" providerId="ADAL" clId="{A15FBFA7-7AA4-4CC4-884E-C6D1D7529A06}" dt="2025-10-13T12:45:55.975" v="156" actId="164"/>
          <ac:cxnSpMkLst>
            <pc:docMk/>
            <pc:sldMk cId="2039477171" sldId="419"/>
            <ac:cxnSpMk id="9" creationId="{3F24319A-AAFE-3B9E-3D24-858A1C015BD1}"/>
          </ac:cxnSpMkLst>
        </pc:cxnChg>
        <pc:cxnChg chg="mod topLvl">
          <ac:chgData name="Luciano Pereira Soares" userId="16c53e34-c952-423e-8700-c0525d23304f" providerId="ADAL" clId="{A15FBFA7-7AA4-4CC4-884E-C6D1D7529A06}" dt="2025-10-13T12:45:55.975" v="156" actId="164"/>
          <ac:cxnSpMkLst>
            <pc:docMk/>
            <pc:sldMk cId="2039477171" sldId="419"/>
            <ac:cxnSpMk id="10" creationId="{6D582B33-8765-C3F6-4AB7-75EBF38E5261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11" creationId="{4BB769CA-DACB-D85B-A2B1-83FB45D5784D}"/>
          </ac:cxnSpMkLst>
        </pc:cxnChg>
        <pc:cxnChg chg="del mod topLvl">
          <ac:chgData name="Luciano Pereira Soares" userId="16c53e34-c952-423e-8700-c0525d23304f" providerId="ADAL" clId="{A15FBFA7-7AA4-4CC4-884E-C6D1D7529A06}" dt="2025-10-13T12:45:47.460" v="155" actId="478"/>
          <ac:cxnSpMkLst>
            <pc:docMk/>
            <pc:sldMk cId="2039477171" sldId="419"/>
            <ac:cxnSpMk id="12" creationId="{14FDB4E4-93C2-543E-06A5-359CBC12D461}"/>
          </ac:cxnSpMkLst>
        </pc:cxnChg>
        <pc:cxnChg chg="de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3" creationId="{7D34689A-ED2D-FA97-8FA6-6C28F5AA00B7}"/>
          </ac:cxnSpMkLst>
        </pc:cxnChg>
        <pc:cxnChg chg="de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4" creationId="{C635099E-807E-49A1-E5DF-A280A4B1EDCE}"/>
          </ac:cxnSpMkLst>
        </pc:cxnChg>
        <pc:cxnChg chg="de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5" creationId="{4DFCBD85-E329-FAA7-B43D-640B59454984}"/>
          </ac:cxnSpMkLst>
        </pc:cxnChg>
        <pc:cxnChg chg="del mod topLv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6" creationId="{D9E42DA4-DFA0-C2B1-BBE1-8E1D339730EE}"/>
          </ac:cxnSpMkLst>
        </pc:cxnChg>
        <pc:cxnChg chg="del mod topLv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7" creationId="{5E0CA466-AAD0-657C-0ADE-FC8324CB3692}"/>
          </ac:cxnSpMkLst>
        </pc:cxnChg>
        <pc:cxnChg chg="del mod topLv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8" creationId="{81A242CB-09C1-1706-9FDA-B57A7018F31F}"/>
          </ac:cxnSpMkLst>
        </pc:cxnChg>
        <pc:cxnChg chg="del">
          <ac:chgData name="Luciano Pereira Soares" userId="16c53e34-c952-423e-8700-c0525d23304f" providerId="ADAL" clId="{A15FBFA7-7AA4-4CC4-884E-C6D1D7529A06}" dt="2025-10-13T12:45:42.288" v="150" actId="478"/>
          <ac:cxnSpMkLst>
            <pc:docMk/>
            <pc:sldMk cId="2039477171" sldId="419"/>
            <ac:cxnSpMk id="19" creationId="{9F033952-BCC8-D790-7560-832F3C3665E3}"/>
          </ac:cxnSpMkLst>
        </pc:cxnChg>
        <pc:cxnChg chg="del mod topLvl">
          <ac:chgData name="Luciano Pereira Soares" userId="16c53e34-c952-423e-8700-c0525d23304f" providerId="ADAL" clId="{A15FBFA7-7AA4-4CC4-884E-C6D1D7529A06}" dt="2025-10-13T12:45:43.156" v="151" actId="478"/>
          <ac:cxnSpMkLst>
            <pc:docMk/>
            <pc:sldMk cId="2039477171" sldId="419"/>
            <ac:cxnSpMk id="20" creationId="{8F185D65-14B5-28A5-382F-32118325989E}"/>
          </ac:cxnSpMkLst>
        </pc:cxnChg>
        <pc:cxnChg chg="del mod topLvl">
          <ac:chgData name="Luciano Pereira Soares" userId="16c53e34-c952-423e-8700-c0525d23304f" providerId="ADAL" clId="{A15FBFA7-7AA4-4CC4-884E-C6D1D7529A06}" dt="2025-10-13T12:45:43.725" v="152" actId="478"/>
          <ac:cxnSpMkLst>
            <pc:docMk/>
            <pc:sldMk cId="2039477171" sldId="419"/>
            <ac:cxnSpMk id="21" creationId="{5368ED33-66FA-FEFB-3D8A-22957BFE31F2}"/>
          </ac:cxnSpMkLst>
        </pc:cxnChg>
        <pc:cxnChg chg="del">
          <ac:chgData name="Luciano Pereira Soares" userId="16c53e34-c952-423e-8700-c0525d23304f" providerId="ADAL" clId="{A15FBFA7-7AA4-4CC4-884E-C6D1D7529A06}" dt="2025-10-13T12:45:44.273" v="153" actId="478"/>
          <ac:cxnSpMkLst>
            <pc:docMk/>
            <pc:sldMk cId="2039477171" sldId="419"/>
            <ac:cxnSpMk id="22" creationId="{475C185C-BEFF-326E-EFB0-450F3013DD95}"/>
          </ac:cxnSpMkLst>
        </pc:cxnChg>
        <pc:cxnChg chg="del">
          <ac:chgData name="Luciano Pereira Soares" userId="16c53e34-c952-423e-8700-c0525d23304f" providerId="ADAL" clId="{A15FBFA7-7AA4-4CC4-884E-C6D1D7529A06}" dt="2025-10-13T12:45:45.116" v="154" actId="478"/>
          <ac:cxnSpMkLst>
            <pc:docMk/>
            <pc:sldMk cId="2039477171" sldId="419"/>
            <ac:cxnSpMk id="23" creationId="{B383F7EC-231B-10C5-571A-C70EC8161696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29" creationId="{3CE77229-7260-DE93-7B12-CB49D4E5899A}"/>
          </ac:cxnSpMkLst>
        </pc:cxnChg>
        <pc:cxnChg chg="mod">
          <ac:chgData name="Luciano Pereira Soares" userId="16c53e34-c952-423e-8700-c0525d23304f" providerId="ADAL" clId="{A15FBFA7-7AA4-4CC4-884E-C6D1D7529A06}" dt="2025-10-13T12:46:17.883" v="159"/>
          <ac:cxnSpMkLst>
            <pc:docMk/>
            <pc:sldMk cId="2039477171" sldId="419"/>
            <ac:cxnSpMk id="30" creationId="{91DE3405-70A5-301F-B0E3-DE4177808B5C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1" creationId="{F816994E-35A0-6755-64BA-0A9B59523A5A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2" creationId="{A717ABE1-B2C0-58A2-C18B-548894037D21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4" creationId="{F41C2742-24AC-0801-6E37-2EB9304B54A0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5" creationId="{DA114588-1249-F658-AD6D-039C7593D217}"/>
          </ac:cxnSpMkLst>
        </pc:cxnChg>
        <pc:cxnChg chg="mod">
          <ac:chgData name="Luciano Pereira Soares" userId="16c53e34-c952-423e-8700-c0525d23304f" providerId="ADAL" clId="{A15FBFA7-7AA4-4CC4-884E-C6D1D7529A06}" dt="2025-10-13T12:46:36.462" v="163"/>
          <ac:cxnSpMkLst>
            <pc:docMk/>
            <pc:sldMk cId="2039477171" sldId="419"/>
            <ac:cxnSpMk id="36" creationId="{DA68729D-E336-0FD4-1781-7060D66A1ACF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7" creationId="{E3FCA84A-5599-4C01-E171-57712091516A}"/>
          </ac:cxnSpMkLst>
        </pc:cxnChg>
        <pc:cxnChg chg="mod topLvl">
          <ac:chgData name="Luciano Pereira Soares" userId="16c53e34-c952-423e-8700-c0525d23304f" providerId="ADAL" clId="{A15FBFA7-7AA4-4CC4-884E-C6D1D7529A06}" dt="2025-10-13T12:47:17.006" v="171" actId="164"/>
          <ac:cxnSpMkLst>
            <pc:docMk/>
            <pc:sldMk cId="2039477171" sldId="419"/>
            <ac:cxnSpMk id="39" creationId="{57D350AD-B9E1-D593-F21A-D17906FAF9B1}"/>
          </ac:cxnSpMkLst>
        </pc:cxnChg>
        <pc:cxnChg chg="del mod topLvl">
          <ac:chgData name="Luciano Pereira Soares" userId="16c53e34-c952-423e-8700-c0525d23304f" providerId="ADAL" clId="{A15FBFA7-7AA4-4CC4-884E-C6D1D7529A06}" dt="2025-10-13T12:47:00.679" v="169" actId="478"/>
          <ac:cxnSpMkLst>
            <pc:docMk/>
            <pc:sldMk cId="2039477171" sldId="419"/>
            <ac:cxnSpMk id="40" creationId="{D062EC50-A2D9-DDCD-AA51-3DCCFBACBF84}"/>
          </ac:cxnSpMkLst>
        </pc:cxnChg>
        <pc:cxnChg chg="del mod topLvl">
          <ac:chgData name="Luciano Pereira Soares" userId="16c53e34-c952-423e-8700-c0525d23304f" providerId="ADAL" clId="{A15FBFA7-7AA4-4CC4-884E-C6D1D7529A06}" dt="2025-10-13T12:47:00.679" v="169" actId="478"/>
          <ac:cxnSpMkLst>
            <pc:docMk/>
            <pc:sldMk cId="2039477171" sldId="419"/>
            <ac:cxnSpMk id="41" creationId="{B97CF9F6-7DDF-7A82-38A7-3608C8F9FDDD}"/>
          </ac:cxnSpMkLst>
        </pc:cxnChg>
        <pc:cxnChg chg="del mod topLvl">
          <ac:chgData name="Luciano Pereira Soares" userId="16c53e34-c952-423e-8700-c0525d23304f" providerId="ADAL" clId="{A15FBFA7-7AA4-4CC4-884E-C6D1D7529A06}" dt="2025-10-13T12:47:00.679" v="169" actId="478"/>
          <ac:cxnSpMkLst>
            <pc:docMk/>
            <pc:sldMk cId="2039477171" sldId="419"/>
            <ac:cxnSpMk id="42" creationId="{C782D436-AC00-DF00-0692-BE2E9F80F143}"/>
          </ac:cxnSpMkLst>
        </pc:cxnChg>
      </pc:sldChg>
      <pc:sldChg chg="addSp modSp mod modAnim">
        <pc:chgData name="Luciano Pereira Soares" userId="16c53e34-c952-423e-8700-c0525d23304f" providerId="ADAL" clId="{A15FBFA7-7AA4-4CC4-884E-C6D1D7529A06}" dt="2025-10-13T12:48:29.837" v="177"/>
        <pc:sldMkLst>
          <pc:docMk/>
          <pc:sldMk cId="3258614592" sldId="420"/>
        </pc:sldMkLst>
        <pc:spChg chg="mod">
          <ac:chgData name="Luciano Pereira Soares" userId="16c53e34-c952-423e-8700-c0525d23304f" providerId="ADAL" clId="{A15FBFA7-7AA4-4CC4-884E-C6D1D7529A06}" dt="2025-10-13T12:43:18.108" v="132" actId="14100"/>
          <ac:spMkLst>
            <pc:docMk/>
            <pc:sldMk cId="3258614592" sldId="420"/>
            <ac:spMk id="2" creationId="{46139515-B0D5-5D72-C3EF-88C505D6DF82}"/>
          </ac:spMkLst>
        </pc:spChg>
        <pc:grpChg chg="add mod">
          <ac:chgData name="Luciano Pereira Soares" userId="16c53e34-c952-423e-8700-c0525d23304f" providerId="ADAL" clId="{A15FBFA7-7AA4-4CC4-884E-C6D1D7529A06}" dt="2025-10-13T12:44:59.866" v="142" actId="14100"/>
          <ac:grpSpMkLst>
            <pc:docMk/>
            <pc:sldMk cId="3258614592" sldId="420"/>
            <ac:grpSpMk id="25" creationId="{B230B8B9-8469-5BD2-22EB-EB866018E3F7}"/>
          </ac:grpSpMkLst>
        </pc:grp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6" creationId="{2176A15E-FF36-9325-E8A9-1A8BC6B71248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7" creationId="{9CE05EF4-BFB7-2953-751D-0EFEFC21833E}"/>
          </ac:cxnSpMkLst>
        </pc:cxnChg>
        <pc:cxnChg chg="add mod">
          <ac:chgData name="Luciano Pereira Soares" userId="16c53e34-c952-423e-8700-c0525d23304f" providerId="ADAL" clId="{A15FBFA7-7AA4-4CC4-884E-C6D1D7529A06}" dt="2025-10-13T12:42:53.850" v="126" actId="1076"/>
          <ac:cxnSpMkLst>
            <pc:docMk/>
            <pc:sldMk cId="3258614592" sldId="420"/>
            <ac:cxnSpMk id="11" creationId="{E8E267A8-A4AB-6CF5-0489-AAB3F4A1AD83}"/>
          </ac:cxnSpMkLst>
        </pc:cxnChg>
        <pc:cxnChg chg="add mod">
          <ac:chgData name="Luciano Pereira Soares" userId="16c53e34-c952-423e-8700-c0525d23304f" providerId="ADAL" clId="{A15FBFA7-7AA4-4CC4-884E-C6D1D7529A06}" dt="2025-10-13T12:42:53.850" v="126" actId="1076"/>
          <ac:cxnSpMkLst>
            <pc:docMk/>
            <pc:sldMk cId="3258614592" sldId="420"/>
            <ac:cxnSpMk id="12" creationId="{218185E5-C917-AACC-D91F-5E79990D9D10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13" creationId="{E202FCB6-87CA-8611-0055-8683F3433441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14" creationId="{880DC0AF-CE6F-6BC8-AAB2-AF18C64A7491}"/>
          </ac:cxnSpMkLst>
        </pc:cxnChg>
        <pc:cxnChg chg="add mod">
          <ac:chgData name="Luciano Pereira Soares" userId="16c53e34-c952-423e-8700-c0525d23304f" providerId="ADAL" clId="{A15FBFA7-7AA4-4CC4-884E-C6D1D7529A06}" dt="2025-10-13T12:42:59.881" v="128" actId="1076"/>
          <ac:cxnSpMkLst>
            <pc:docMk/>
            <pc:sldMk cId="3258614592" sldId="420"/>
            <ac:cxnSpMk id="15" creationId="{7B7D616F-1E0A-FB17-24BF-68A338AF89DD}"/>
          </ac:cxnSpMkLst>
        </pc:cxnChg>
        <pc:cxnChg chg="add mod">
          <ac:chgData name="Luciano Pereira Soares" userId="16c53e34-c952-423e-8700-c0525d23304f" providerId="ADAL" clId="{A15FBFA7-7AA4-4CC4-884E-C6D1D7529A06}" dt="2025-10-13T12:42:59.881" v="128" actId="1076"/>
          <ac:cxnSpMkLst>
            <pc:docMk/>
            <pc:sldMk cId="3258614592" sldId="420"/>
            <ac:cxnSpMk id="16" creationId="{CF1862E2-4C84-0178-1B73-5B2073E9204F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17" creationId="{FBADDB70-7A7D-CC48-07EC-1606148C6360}"/>
          </ac:cxnSpMkLst>
        </pc:cxnChg>
        <pc:cxnChg chg="add mod">
          <ac:chgData name="Luciano Pereira Soares" userId="16c53e34-c952-423e-8700-c0525d23304f" providerId="ADAL" clId="{A15FBFA7-7AA4-4CC4-884E-C6D1D7529A06}" dt="2025-10-13T12:43:09.105" v="130" actId="1076"/>
          <ac:cxnSpMkLst>
            <pc:docMk/>
            <pc:sldMk cId="3258614592" sldId="420"/>
            <ac:cxnSpMk id="18" creationId="{B58298AB-2845-DDBB-35AB-096865B08020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19" creationId="{382BCDFE-B79F-777F-5BCD-DF84AC83505C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20" creationId="{7D0EEA8F-CFA3-A433-F04D-BEDCD6A39496}"/>
          </ac:cxnSpMkLst>
        </pc:cxnChg>
        <pc:cxnChg chg="add mod">
          <ac:chgData name="Luciano Pereira Soares" userId="16c53e34-c952-423e-8700-c0525d23304f" providerId="ADAL" clId="{A15FBFA7-7AA4-4CC4-884E-C6D1D7529A06}" dt="2025-10-13T12:43:09.105" v="130" actId="1076"/>
          <ac:cxnSpMkLst>
            <pc:docMk/>
            <pc:sldMk cId="3258614592" sldId="420"/>
            <ac:cxnSpMk id="21" creationId="{FCB8C31F-3822-31A4-AF3B-4A924E7E82A9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22" creationId="{6C40F650-E5C2-0349-1234-BC1A8499AE56}"/>
          </ac:cxnSpMkLst>
        </pc:cxnChg>
        <pc:cxnChg chg="add mod">
          <ac:chgData name="Luciano Pereira Soares" userId="16c53e34-c952-423e-8700-c0525d23304f" providerId="ADAL" clId="{A15FBFA7-7AA4-4CC4-884E-C6D1D7529A06}" dt="2025-10-13T12:43:09.105" v="130" actId="1076"/>
          <ac:cxnSpMkLst>
            <pc:docMk/>
            <pc:sldMk cId="3258614592" sldId="420"/>
            <ac:cxnSpMk id="23" creationId="{E304597E-A53F-8C95-E50F-6234725D557C}"/>
          </ac:cxnSpMkLst>
        </pc:cxnChg>
        <pc:cxnChg chg="add mod">
          <ac:chgData name="Luciano Pereira Soares" userId="16c53e34-c952-423e-8700-c0525d23304f" providerId="ADAL" clId="{A15FBFA7-7AA4-4CC4-884E-C6D1D7529A06}" dt="2025-10-13T12:43:25.813" v="133" actId="164"/>
          <ac:cxnSpMkLst>
            <pc:docMk/>
            <pc:sldMk cId="3258614592" sldId="420"/>
            <ac:cxnSpMk id="24" creationId="{9C18F525-6810-FC92-2FAF-6660DC7D0C80}"/>
          </ac:cxnSpMkLst>
        </pc:cxnChg>
      </pc:sldChg>
      <pc:sldChg chg="addSp delSp modSp mod delAnim modAnim">
        <pc:chgData name="Luciano Pereira Soares" userId="16c53e34-c952-423e-8700-c0525d23304f" providerId="ADAL" clId="{A15FBFA7-7AA4-4CC4-884E-C6D1D7529A06}" dt="2025-10-13T12:52:01.966" v="215"/>
        <pc:sldMkLst>
          <pc:docMk/>
          <pc:sldMk cId="2554577664" sldId="421"/>
        </pc:sldMkLst>
        <pc:spChg chg="mod">
          <ac:chgData name="Luciano Pereira Soares" userId="16c53e34-c952-423e-8700-c0525d23304f" providerId="ADAL" clId="{A15FBFA7-7AA4-4CC4-884E-C6D1D7529A06}" dt="2025-10-13T12:51:43.538" v="212" actId="14100"/>
          <ac:spMkLst>
            <pc:docMk/>
            <pc:sldMk cId="2554577664" sldId="421"/>
            <ac:spMk id="2" creationId="{B46F0D1A-CC26-9D30-7E52-E0993375E2E8}"/>
          </ac:spMkLst>
        </pc:spChg>
        <pc:spChg chg="mod">
          <ac:chgData name="Luciano Pereira Soares" userId="16c53e34-c952-423e-8700-c0525d23304f" providerId="ADAL" clId="{A15FBFA7-7AA4-4CC4-884E-C6D1D7529A06}" dt="2025-10-13T12:51:31.169" v="209" actId="1076"/>
          <ac:spMkLst>
            <pc:docMk/>
            <pc:sldMk cId="2554577664" sldId="421"/>
            <ac:spMk id="4" creationId="{9C987792-0130-0FA1-A9F4-CB73F7E3E21A}"/>
          </ac:spMkLst>
        </pc:spChg>
        <pc:spChg chg="mod">
          <ac:chgData name="Luciano Pereira Soares" userId="16c53e34-c952-423e-8700-c0525d23304f" providerId="ADAL" clId="{A15FBFA7-7AA4-4CC4-884E-C6D1D7529A06}" dt="2025-10-13T12:40:40.100" v="117" actId="790"/>
          <ac:spMkLst>
            <pc:docMk/>
            <pc:sldMk cId="2554577664" sldId="421"/>
            <ac:spMk id="8" creationId="{011473EF-5598-3A90-DEDD-7DA368D6C90F}"/>
          </ac:spMkLst>
        </pc:spChg>
        <pc:grpChg chg="add del mod">
          <ac:chgData name="Luciano Pereira Soares" userId="16c53e34-c952-423e-8700-c0525d23304f" providerId="ADAL" clId="{A15FBFA7-7AA4-4CC4-884E-C6D1D7529A06}" dt="2025-10-13T12:51:00.776" v="197" actId="478"/>
          <ac:grpSpMkLst>
            <pc:docMk/>
            <pc:sldMk cId="2554577664" sldId="421"/>
            <ac:grpSpMk id="3" creationId="{6CACAEAB-E1DD-AAD9-1B05-1B9AEAB85220}"/>
          </ac:grpSpMkLst>
        </pc:grpChg>
        <pc:grpChg chg="add del mod">
          <ac:chgData name="Luciano Pereira Soares" userId="16c53e34-c952-423e-8700-c0525d23304f" providerId="ADAL" clId="{A15FBFA7-7AA4-4CC4-884E-C6D1D7529A06}" dt="2025-10-13T12:49:10.476" v="182" actId="165"/>
          <ac:grpSpMkLst>
            <pc:docMk/>
            <pc:sldMk cId="2554577664" sldId="421"/>
            <ac:grpSpMk id="23" creationId="{CF7C6E93-F786-2343-D1F2-929D0022D78D}"/>
          </ac:grpSpMkLst>
        </pc:grpChg>
        <pc:grpChg chg="add mod">
          <ac:chgData name="Luciano Pereira Soares" userId="16c53e34-c952-423e-8700-c0525d23304f" providerId="ADAL" clId="{A15FBFA7-7AA4-4CC4-884E-C6D1D7529A06}" dt="2025-10-13T12:51:10.694" v="199" actId="1076"/>
          <ac:grpSpMkLst>
            <pc:docMk/>
            <pc:sldMk cId="2554577664" sldId="421"/>
            <ac:grpSpMk id="50" creationId="{7A6A09BB-632A-C34E-EAB7-8A59A57F5565}"/>
          </ac:grpSpMkLst>
        </pc:grp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5" creationId="{163D3B6F-AD2A-6C2C-3211-13960DBEB560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6" creationId="{67BFA4EB-20CB-B75B-B723-36881B1C636E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1" creationId="{6239E372-EC77-A7A6-5F91-8CFAF65030E9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2" creationId="{21D9B62E-1AC4-0451-D4DA-B6B062900355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3" creationId="{B7FAC7D2-C34A-7A86-B8C9-2989A12677FB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5" creationId="{AC3D14A1-5D52-60AE-4AAC-50913DA4FB90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8" creationId="{4792A897-811B-7D37-EF9D-D956B0F81B74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19" creationId="{7B2C1B41-348D-1198-3A38-A96BE2CECFF1}"/>
          </ac:cxnSpMkLst>
        </pc:cxnChg>
        <pc:cxnChg chg="mod">
          <ac:chgData name="Luciano Pereira Soares" userId="16c53e34-c952-423e-8700-c0525d23304f" providerId="ADAL" clId="{A15FBFA7-7AA4-4CC4-884E-C6D1D7529A06}" dt="2025-10-13T12:48:56.656" v="178"/>
          <ac:cxnSpMkLst>
            <pc:docMk/>
            <pc:sldMk cId="2554577664" sldId="421"/>
            <ac:cxnSpMk id="20" creationId="{104F2D8A-DB95-7D78-B24E-93EEDE985742}"/>
          </ac:cxnSpMkLst>
        </pc:cxnChg>
        <pc:cxnChg chg="del mod topLvl">
          <ac:chgData name="Luciano Pereira Soares" userId="16c53e34-c952-423e-8700-c0525d23304f" providerId="ADAL" clId="{A15FBFA7-7AA4-4CC4-884E-C6D1D7529A06}" dt="2025-10-13T12:50:16.599" v="188" actId="478"/>
          <ac:cxnSpMkLst>
            <pc:docMk/>
            <pc:sldMk cId="2554577664" sldId="421"/>
            <ac:cxnSpMk id="24" creationId="{A7F4AB37-40F6-6DA8-7A2B-2A966E0D1EDB}"/>
          </ac:cxnSpMkLst>
        </pc:cxnChg>
        <pc:cxnChg chg="mod topLvl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25" creationId="{E6BA01DB-5D05-B104-025D-1246B38F6D48}"/>
          </ac:cxnSpMkLst>
        </pc:cxnChg>
        <pc:cxnChg chg="del mod topLvl">
          <ac:chgData name="Luciano Pereira Soares" userId="16c53e34-c952-423e-8700-c0525d23304f" providerId="ADAL" clId="{A15FBFA7-7AA4-4CC4-884E-C6D1D7529A06}" dt="2025-10-13T12:49:16.748" v="183" actId="478"/>
          <ac:cxnSpMkLst>
            <pc:docMk/>
            <pc:sldMk cId="2554577664" sldId="421"/>
            <ac:cxnSpMk id="26" creationId="{CAADAF57-707E-C3B5-3746-27C9A127C884}"/>
          </ac:cxnSpMkLst>
        </pc:cxnChg>
        <pc:cxnChg chg="mod topLvl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27" creationId="{28C54995-0F90-BA8B-8ADE-9B77EDFE1DB9}"/>
          </ac:cxnSpMkLst>
        </pc:cxnChg>
        <pc:cxnChg chg="del">
          <ac:chgData name="Luciano Pereira Soares" userId="16c53e34-c952-423e-8700-c0525d23304f" providerId="ADAL" clId="{A15FBFA7-7AA4-4CC4-884E-C6D1D7529A06}" dt="2025-10-13T12:50:31.711" v="191" actId="478"/>
          <ac:cxnSpMkLst>
            <pc:docMk/>
            <pc:sldMk cId="2554577664" sldId="421"/>
            <ac:cxnSpMk id="28" creationId="{AE02E9CE-235C-EEF3-633D-18D9737A6A19}"/>
          </ac:cxnSpMkLst>
        </pc:cxnChg>
        <pc:cxnChg chg="del">
          <ac:chgData name="Luciano Pereira Soares" userId="16c53e34-c952-423e-8700-c0525d23304f" providerId="ADAL" clId="{A15FBFA7-7AA4-4CC4-884E-C6D1D7529A06}" dt="2025-10-13T12:50:31.711" v="191" actId="478"/>
          <ac:cxnSpMkLst>
            <pc:docMk/>
            <pc:sldMk cId="2554577664" sldId="421"/>
            <ac:cxnSpMk id="30" creationId="{47C07E79-17CB-C3A2-5B7B-D06D129A7FBD}"/>
          </ac:cxnSpMkLst>
        </pc:cxnChg>
        <pc:cxnChg chg="del mod topLvl">
          <ac:chgData name="Luciano Pereira Soares" userId="16c53e34-c952-423e-8700-c0525d23304f" providerId="ADAL" clId="{A15FBFA7-7AA4-4CC4-884E-C6D1D7529A06}" dt="2025-10-13T12:50:31.711" v="191" actId="478"/>
          <ac:cxnSpMkLst>
            <pc:docMk/>
            <pc:sldMk cId="2554577664" sldId="421"/>
            <ac:cxnSpMk id="32" creationId="{2DF5FB8C-4CB1-0568-7C45-57497555C8DE}"/>
          </ac:cxnSpMkLst>
        </pc:cxnChg>
        <pc:cxnChg chg="mod topLvl">
          <ac:chgData name="Luciano Pereira Soares" userId="16c53e34-c952-423e-8700-c0525d23304f" providerId="ADAL" clId="{A15FBFA7-7AA4-4CC4-884E-C6D1D7529A06}" dt="2025-10-13T12:51:30.679" v="208" actId="1035"/>
          <ac:cxnSpMkLst>
            <pc:docMk/>
            <pc:sldMk cId="2554577664" sldId="421"/>
            <ac:cxnSpMk id="33" creationId="{A8E7CD0E-C3C1-0451-128D-B5AAC17125F7}"/>
          </ac:cxnSpMkLst>
        </pc:cxnChg>
        <pc:cxnChg chg="del mod topLvl">
          <ac:chgData name="Luciano Pereira Soares" userId="16c53e34-c952-423e-8700-c0525d23304f" providerId="ADAL" clId="{A15FBFA7-7AA4-4CC4-884E-C6D1D7529A06}" dt="2025-10-13T12:50:31.711" v="191" actId="478"/>
          <ac:cxnSpMkLst>
            <pc:docMk/>
            <pc:sldMk cId="2554577664" sldId="421"/>
            <ac:cxnSpMk id="34" creationId="{B59E0663-BE7F-DEAE-144B-8FC818BB4B77}"/>
          </ac:cxnSpMkLst>
        </pc:cxnChg>
        <pc:cxnChg chg="mod">
          <ac:chgData name="Luciano Pereira Soares" userId="16c53e34-c952-423e-8700-c0525d23304f" providerId="ADAL" clId="{A15FBFA7-7AA4-4CC4-884E-C6D1D7529A06}" dt="2025-10-13T12:51:20.835" v="204" actId="1035"/>
          <ac:cxnSpMkLst>
            <pc:docMk/>
            <pc:sldMk cId="2554577664" sldId="421"/>
            <ac:cxnSpMk id="35" creationId="{6DE2F00D-0482-4052-BAD4-559EFAB6634F}"/>
          </ac:cxnSpMkLst>
        </pc:cxnChg>
        <pc:cxnChg chg="del mod topLvl">
          <ac:chgData name="Luciano Pereira Soares" userId="16c53e34-c952-423e-8700-c0525d23304f" providerId="ADAL" clId="{A15FBFA7-7AA4-4CC4-884E-C6D1D7529A06}" dt="2025-10-13T12:50:31.711" v="191" actId="478"/>
          <ac:cxnSpMkLst>
            <pc:docMk/>
            <pc:sldMk cId="2554577664" sldId="421"/>
            <ac:cxnSpMk id="36" creationId="{0B8586C3-E091-F712-5660-475C655E043E}"/>
          </ac:cxnSpMkLst>
        </pc:cxnChg>
        <pc:cxnChg chg="mod topLvl">
          <ac:chgData name="Luciano Pereira Soares" userId="16c53e34-c952-423e-8700-c0525d23304f" providerId="ADAL" clId="{A15FBFA7-7AA4-4CC4-884E-C6D1D7529A06}" dt="2025-10-13T12:51:22.538" v="206" actId="1035"/>
          <ac:cxnSpMkLst>
            <pc:docMk/>
            <pc:sldMk cId="2554577664" sldId="421"/>
            <ac:cxnSpMk id="37" creationId="{B7C0B177-AA65-9681-9FDF-E69D54E94713}"/>
          </ac:cxnSpMkLst>
        </pc:cxnChg>
        <pc:cxnChg chg="del">
          <ac:chgData name="Luciano Pereira Soares" userId="16c53e34-c952-423e-8700-c0525d23304f" providerId="ADAL" clId="{A15FBFA7-7AA4-4CC4-884E-C6D1D7529A06}" dt="2025-10-13T12:50:32.960" v="192" actId="478"/>
          <ac:cxnSpMkLst>
            <pc:docMk/>
            <pc:sldMk cId="2554577664" sldId="421"/>
            <ac:cxnSpMk id="38" creationId="{F218EE89-65F8-DB90-507F-71F3F116A750}"/>
          </ac:cxnSpMkLst>
        </pc:cxnChg>
        <pc:cxnChg chg="add mod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41" creationId="{3A808E9F-247C-0A53-8DE1-EC0EFB07AD92}"/>
          </ac:cxnSpMkLst>
        </pc:cxnChg>
        <pc:cxnChg chg="add mod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43" creationId="{FF03768D-737C-DC25-2E6D-5176EBB4B957}"/>
          </ac:cxnSpMkLst>
        </pc:cxnChg>
        <pc:cxnChg chg="add mod">
          <ac:chgData name="Luciano Pereira Soares" userId="16c53e34-c952-423e-8700-c0525d23304f" providerId="ADAL" clId="{A15FBFA7-7AA4-4CC4-884E-C6D1D7529A06}" dt="2025-10-13T12:50:40.960" v="194" actId="1076"/>
          <ac:cxnSpMkLst>
            <pc:docMk/>
            <pc:sldMk cId="2554577664" sldId="421"/>
            <ac:cxnSpMk id="44" creationId="{90324B7A-087F-60C6-C676-C66DDB1BF699}"/>
          </ac:cxnSpMkLst>
        </pc:cxnChg>
        <pc:cxnChg chg="add mod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45" creationId="{F52AF59D-1E26-FA16-A2A2-81D4118E9752}"/>
          </ac:cxnSpMkLst>
        </pc:cxnChg>
        <pc:cxnChg chg="add mod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46" creationId="{77684A34-C36F-70B7-AE67-5BD185B0B498}"/>
          </ac:cxnSpMkLst>
        </pc:cxnChg>
        <pc:cxnChg chg="add mod">
          <ac:chgData name="Luciano Pereira Soares" userId="16c53e34-c952-423e-8700-c0525d23304f" providerId="ADAL" clId="{A15FBFA7-7AA4-4CC4-884E-C6D1D7529A06}" dt="2025-10-13T12:50:53.085" v="196" actId="1076"/>
          <ac:cxnSpMkLst>
            <pc:docMk/>
            <pc:sldMk cId="2554577664" sldId="421"/>
            <ac:cxnSpMk id="47" creationId="{75CFEAEF-A8C2-3654-92B5-DB753F4063AE}"/>
          </ac:cxnSpMkLst>
        </pc:cxnChg>
        <pc:cxnChg chg="add mod">
          <ac:chgData name="Luciano Pereira Soares" userId="16c53e34-c952-423e-8700-c0525d23304f" providerId="ADAL" clId="{A15FBFA7-7AA4-4CC4-884E-C6D1D7529A06}" dt="2025-10-13T12:51:08.322" v="198" actId="164"/>
          <ac:cxnSpMkLst>
            <pc:docMk/>
            <pc:sldMk cId="2554577664" sldId="421"/>
            <ac:cxnSpMk id="48" creationId="{A97177F3-D37D-38E7-42AC-39C22FFDE4D0}"/>
          </ac:cxnSpMkLst>
        </pc:cxnChg>
        <pc:cxnChg chg="add mod">
          <ac:chgData name="Luciano Pereira Soares" userId="16c53e34-c952-423e-8700-c0525d23304f" providerId="ADAL" clId="{A15FBFA7-7AA4-4CC4-884E-C6D1D7529A06}" dt="2025-10-13T12:50:53.085" v="196" actId="1076"/>
          <ac:cxnSpMkLst>
            <pc:docMk/>
            <pc:sldMk cId="2554577664" sldId="421"/>
            <ac:cxnSpMk id="49" creationId="{48C2BF50-38EC-367B-653C-52DA8FD27EDA}"/>
          </ac:cxnSpMkLst>
        </pc:cxnChg>
      </pc:sldChg>
      <pc:sldChg chg="modSp mod">
        <pc:chgData name="Luciano Pereira Soares" userId="16c53e34-c952-423e-8700-c0525d23304f" providerId="ADAL" clId="{A15FBFA7-7AA4-4CC4-884E-C6D1D7529A06}" dt="2025-10-13T12:35:14.491" v="15" actId="20577"/>
        <pc:sldMkLst>
          <pc:docMk/>
          <pc:sldMk cId="483865803" sldId="423"/>
        </pc:sldMkLst>
        <pc:spChg chg="mod">
          <ac:chgData name="Luciano Pereira Soares" userId="16c53e34-c952-423e-8700-c0525d23304f" providerId="ADAL" clId="{A15FBFA7-7AA4-4CC4-884E-C6D1D7529A06}" dt="2025-10-13T12:35:14.491" v="15" actId="20577"/>
          <ac:spMkLst>
            <pc:docMk/>
            <pc:sldMk cId="483865803" sldId="423"/>
            <ac:spMk id="2" creationId="{9A9699C0-1FA3-06DA-246A-EBE13D63D619}"/>
          </ac:spMkLst>
        </pc:spChg>
      </pc:sldChg>
      <pc:sldChg chg="modSp new mod modShow">
        <pc:chgData name="Luciano Pereira Soares" userId="16c53e34-c952-423e-8700-c0525d23304f" providerId="ADAL" clId="{A15FBFA7-7AA4-4CC4-884E-C6D1D7529A06}" dt="2025-10-13T12:39:21.179" v="114" actId="113"/>
        <pc:sldMkLst>
          <pc:docMk/>
          <pc:sldMk cId="2509372538" sldId="424"/>
        </pc:sldMkLst>
        <pc:spChg chg="mod">
          <ac:chgData name="Luciano Pereira Soares" userId="16c53e34-c952-423e-8700-c0525d23304f" providerId="ADAL" clId="{A15FBFA7-7AA4-4CC4-884E-C6D1D7529A06}" dt="2025-10-13T12:36:16.554" v="35" actId="20577"/>
          <ac:spMkLst>
            <pc:docMk/>
            <pc:sldMk cId="2509372538" sldId="424"/>
            <ac:spMk id="2" creationId="{3EAA6358-1089-DF69-29E3-E04E35330572}"/>
          </ac:spMkLst>
        </pc:spChg>
        <pc:spChg chg="mod">
          <ac:chgData name="Luciano Pereira Soares" userId="16c53e34-c952-423e-8700-c0525d23304f" providerId="ADAL" clId="{A15FBFA7-7AA4-4CC4-884E-C6D1D7529A06}" dt="2025-10-13T12:39:21.179" v="114" actId="113"/>
          <ac:spMkLst>
            <pc:docMk/>
            <pc:sldMk cId="2509372538" sldId="424"/>
            <ac:spMk id="3" creationId="{D2E26B90-F3D6-4EB6-6771-3A1623AB6DD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E7612C53-9E79-6AA9-8773-CDF7EF748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>
            <a:extLst>
              <a:ext uri="{FF2B5EF4-FFF2-40B4-BE49-F238E27FC236}">
                <a16:creationId xmlns:a16="http://schemas.microsoft.com/office/drawing/2014/main" id="{F9800FF0-F59F-C42C-8957-94A8138E0B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>
            <a:extLst>
              <a:ext uri="{FF2B5EF4-FFF2-40B4-BE49-F238E27FC236}">
                <a16:creationId xmlns:a16="http://schemas.microsoft.com/office/drawing/2014/main" id="{E6A8CA74-359D-5A3B-CFCD-FE6DF572B2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Código original:</a:t>
            </a: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Author @patriciogv - 2015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http://patriciogonzalezvivo.com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ifdef</a:t>
            </a:r>
            <a:r>
              <a:rPr lang="en-US" sz="1200" b="0" noProof="1">
                <a:solidFill>
                  <a:srgbClr val="C8C8C8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EB7FF"/>
                </a:solidFill>
                <a:effectLst/>
                <a:latin typeface="Menlo" panose="020B0609030804020204" pitchFamily="49" charset="0"/>
              </a:rPr>
              <a:t>GL_ES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mediump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endif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200" noProof="1">
                <a:solidFill>
                  <a:srgbClr val="B4B4B4"/>
                </a:solidFill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rnd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rnd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fbbdb026c0_0_439:notes">
            <a:extLst>
              <a:ext uri="{FF2B5EF4-FFF2-40B4-BE49-F238E27FC236}">
                <a16:creationId xmlns:a16="http://schemas.microsoft.com/office/drawing/2014/main" id="{41BC6BE8-B19C-64E4-270A-87A577450BA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404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4494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D3AD3981-CB63-55A7-5D8B-5A9562B1E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>
            <a:extLst>
              <a:ext uri="{FF2B5EF4-FFF2-40B4-BE49-F238E27FC236}">
                <a16:creationId xmlns:a16="http://schemas.microsoft.com/office/drawing/2014/main" id="{198CB748-38DF-240C-8786-237DE7DAA4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>
            <a:extLst>
              <a:ext uri="{FF2B5EF4-FFF2-40B4-BE49-F238E27FC236}">
                <a16:creationId xmlns:a16="http://schemas.microsoft.com/office/drawing/2014/main" id="{B040090A-4F2F-380B-6FBF-AF790C9811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Código original:</a:t>
            </a: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Author @patriciogv - 2015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http://patriciogonzalezvivo.com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ifdef</a:t>
            </a:r>
            <a:r>
              <a:rPr lang="en-US" sz="1200" b="0" noProof="1">
                <a:solidFill>
                  <a:srgbClr val="C8C8C8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EB7FF"/>
                </a:solidFill>
                <a:effectLst/>
                <a:latin typeface="Menlo" panose="020B0609030804020204" pitchFamily="49" charset="0"/>
              </a:rPr>
              <a:t>GL_ES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mediump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endif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200" noProof="1">
                <a:solidFill>
                  <a:srgbClr val="B4B4B4"/>
                </a:solidFill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rnd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rnd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fbbdb026c0_0_439:notes">
            <a:extLst>
              <a:ext uri="{FF2B5EF4-FFF2-40B4-BE49-F238E27FC236}">
                <a16:creationId xmlns:a16="http://schemas.microsoft.com/office/drawing/2014/main" id="{C2343C81-51B9-B37F-CBCC-EFCD7A70728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2760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3682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fbbdb026c0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fbbdb026c0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fbbdb026c0_0_3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fbbdb026c0_0_4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fbbdb026c0_0_4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gfbbdb026c0_0_4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57665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fbbdb026c0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fbbdb026c0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fbbdb026c0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fbbdb026c0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fbbdb026c0_0_5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bbdb026c0_0_5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fbbdb026c0_0_5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gfbbdb026c0_0_5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fbbdb026c0_0_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fbbdb026c0_0_6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gfbbdb026c0_0_6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41703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fbbdb026c0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fbbdb026c0_0_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gfbbdb026c0_0_6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fbbdb026c0_0_6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fbbdb026c0_0_6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gfbbdb026c0_0_6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fbbdb026c0_0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fbbdb026c0_0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fbbdb026c0_0_6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78553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84257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#ifdef GL_ES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precision </a:t>
            </a:r>
            <a:r>
              <a:rPr lang="en-US" dirty="0" err="1"/>
              <a:t>mediump</a:t>
            </a:r>
            <a:r>
              <a:rPr lang="en-US" dirty="0"/>
              <a:t> float;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#endif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uniform vec2 </a:t>
            </a:r>
            <a:r>
              <a:rPr lang="en-US" dirty="0" err="1"/>
              <a:t>u_resolution</a:t>
            </a:r>
            <a:r>
              <a:rPr lang="en-US" dirty="0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float random(vec2 </a:t>
            </a:r>
            <a:r>
              <a:rPr lang="en-US" dirty="0" err="1"/>
              <a:t>st</a:t>
            </a:r>
            <a:r>
              <a:rPr lang="en-US" dirty="0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float </a:t>
            </a:r>
            <a:r>
              <a:rPr lang="en-US" dirty="0" err="1"/>
              <a:t>val</a:t>
            </a:r>
            <a:r>
              <a:rPr lang="en-US" dirty="0"/>
              <a:t> = dot(st.xy,vec2(12.9898,78.233));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return </a:t>
            </a:r>
            <a:r>
              <a:rPr lang="en-US" dirty="0" err="1"/>
              <a:t>fract</a:t>
            </a:r>
            <a:r>
              <a:rPr lang="en-US" dirty="0"/>
              <a:t>(sin(</a:t>
            </a:r>
            <a:r>
              <a:rPr lang="en-US" dirty="0" err="1"/>
              <a:t>val</a:t>
            </a:r>
            <a:r>
              <a:rPr lang="en-US" dirty="0"/>
              <a:t>)*43758.5453123);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float noise (in vec2 </a:t>
            </a:r>
            <a:r>
              <a:rPr lang="en-US" dirty="0" err="1"/>
              <a:t>st</a:t>
            </a:r>
            <a:r>
              <a:rPr lang="en-US" dirty="0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vec2 </a:t>
            </a:r>
            <a:r>
              <a:rPr lang="en-US" dirty="0" err="1"/>
              <a:t>i</a:t>
            </a:r>
            <a:r>
              <a:rPr lang="en-US" dirty="0"/>
              <a:t> = floor(</a:t>
            </a:r>
            <a:r>
              <a:rPr lang="en-US" dirty="0" err="1"/>
              <a:t>st</a:t>
            </a:r>
            <a:r>
              <a:rPr lang="en-US" dirty="0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vec2 f = </a:t>
            </a:r>
            <a:r>
              <a:rPr lang="en-US" dirty="0" err="1"/>
              <a:t>fract</a:t>
            </a:r>
            <a:r>
              <a:rPr lang="en-US" dirty="0"/>
              <a:t>(</a:t>
            </a:r>
            <a:r>
              <a:rPr lang="en-US" dirty="0" err="1"/>
              <a:t>st</a:t>
            </a:r>
            <a:r>
              <a:rPr lang="en-US" dirty="0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// Quatro cantos da </a:t>
            </a:r>
            <a:r>
              <a:rPr lang="en-US" dirty="0" err="1"/>
              <a:t>célula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u00 = random(</a:t>
            </a:r>
            <a:r>
              <a:rPr lang="en-US" dirty="0" err="1"/>
              <a:t>i</a:t>
            </a:r>
            <a:r>
              <a:rPr lang="en-US" dirty="0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u10 = random(</a:t>
            </a:r>
            <a:r>
              <a:rPr lang="en-US" dirty="0" err="1"/>
              <a:t>i</a:t>
            </a:r>
            <a:r>
              <a:rPr lang="en-US" dirty="0"/>
              <a:t> + vec2(1.0, 0.0));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u01 = random(</a:t>
            </a:r>
            <a:r>
              <a:rPr lang="en-US" dirty="0" err="1"/>
              <a:t>i</a:t>
            </a:r>
            <a:r>
              <a:rPr lang="en-US" dirty="0"/>
              <a:t> + vec2(0.0,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u11 = random(</a:t>
            </a:r>
            <a:r>
              <a:rPr lang="en-US" dirty="0" err="1"/>
              <a:t>i</a:t>
            </a:r>
            <a:r>
              <a:rPr lang="en-US" dirty="0"/>
              <a:t> + vec2(1.0,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// Hermite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vec2 u = </a:t>
            </a:r>
            <a:r>
              <a:rPr lang="en-US" dirty="0" err="1"/>
              <a:t>smoothstep</a:t>
            </a:r>
            <a:r>
              <a:rPr lang="en-US" dirty="0"/>
              <a:t>(0.,1.,f);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// </a:t>
            </a:r>
            <a:r>
              <a:rPr lang="en-US" dirty="0" err="1"/>
              <a:t>Interpolação</a:t>
            </a:r>
            <a:r>
              <a:rPr lang="en-US" dirty="0"/>
              <a:t> Bilinear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u0 = mix(u00, u10, </a:t>
            </a:r>
            <a:r>
              <a:rPr lang="en-US" dirty="0" err="1"/>
              <a:t>u.x</a:t>
            </a:r>
            <a:r>
              <a:rPr lang="en-US" dirty="0"/>
              <a:t>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u1 = mix(u01, u11, </a:t>
            </a:r>
            <a:r>
              <a:rPr lang="en-US" dirty="0" err="1"/>
              <a:t>u.x</a:t>
            </a:r>
            <a:r>
              <a:rPr lang="en-US" dirty="0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return mix(u0, u1, </a:t>
            </a:r>
            <a:r>
              <a:rPr lang="en-US" dirty="0" err="1"/>
              <a:t>u.y</a:t>
            </a:r>
            <a:r>
              <a:rPr lang="en-US" dirty="0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void main()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vec2 </a:t>
            </a:r>
            <a:r>
              <a:rPr lang="en-US" dirty="0" err="1"/>
              <a:t>st</a:t>
            </a:r>
            <a:r>
              <a:rPr lang="en-US" dirty="0"/>
              <a:t> = </a:t>
            </a:r>
            <a:r>
              <a:rPr lang="en-US" dirty="0" err="1"/>
              <a:t>gl_FragCoord.xy</a:t>
            </a:r>
            <a:r>
              <a:rPr lang="en-US" dirty="0"/>
              <a:t>/</a:t>
            </a:r>
            <a:r>
              <a:rPr lang="en-US" dirty="0" err="1"/>
              <a:t>u_resolution.xy</a:t>
            </a:r>
            <a:r>
              <a:rPr lang="en-US" dirty="0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vec2 pos = vec2(</a:t>
            </a:r>
            <a:r>
              <a:rPr lang="en-US" dirty="0" err="1"/>
              <a:t>st</a:t>
            </a:r>
            <a:r>
              <a:rPr lang="en-US" dirty="0"/>
              <a:t>*3.0);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float n = noise(pos);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   </a:t>
            </a:r>
            <a:r>
              <a:rPr lang="en-US" dirty="0" err="1"/>
              <a:t>gl_FragColor</a:t>
            </a:r>
            <a:r>
              <a:rPr lang="en-US" dirty="0"/>
              <a:t> = vec4(vec3(n),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}</a:t>
            </a:r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25576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fbbdb026c0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fbbdb026c0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gfbbdb026c0_0_7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29838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#ifdef GL_ES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precision </a:t>
            </a:r>
            <a:r>
              <a:rPr lang="en-US" err="1"/>
              <a:t>mediump</a:t>
            </a:r>
            <a:r>
              <a:rPr lang="en-US"/>
              <a:t> float;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#endif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uniform vec2 </a:t>
            </a:r>
            <a:r>
              <a:rPr lang="en-US" err="1"/>
              <a:t>u_resolution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random(vec2 </a:t>
            </a:r>
            <a:r>
              <a:rPr lang="en-US" err="1"/>
              <a:t>st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val</a:t>
            </a:r>
            <a:r>
              <a:rPr lang="en-US"/>
              <a:t> = dot(st.xy,vec2(12.9898,78.233));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fract</a:t>
            </a:r>
            <a:r>
              <a:rPr lang="en-US"/>
              <a:t>(sin(</a:t>
            </a:r>
            <a:r>
              <a:rPr lang="en-US" err="1"/>
              <a:t>val</a:t>
            </a:r>
            <a:r>
              <a:rPr lang="en-US"/>
              <a:t>)*43758.5453123);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noise (in vec2 </a:t>
            </a:r>
            <a:r>
              <a:rPr lang="en-US" err="1"/>
              <a:t>st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i</a:t>
            </a:r>
            <a:r>
              <a:rPr lang="en-US"/>
              <a:t> = floor(</a:t>
            </a:r>
            <a:r>
              <a:rPr lang="en-US" err="1"/>
              <a:t>st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f = </a:t>
            </a:r>
            <a:r>
              <a:rPr lang="en-US" err="1"/>
              <a:t>fract</a:t>
            </a:r>
            <a:r>
              <a:rPr lang="en-US"/>
              <a:t>(</a:t>
            </a:r>
            <a:r>
              <a:rPr lang="en-US" err="1"/>
              <a:t>st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Quatro cantos da </a:t>
            </a:r>
            <a:r>
              <a:rPr lang="en-US" err="1"/>
              <a:t>célula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u00 = random(</a:t>
            </a:r>
            <a:r>
              <a:rPr lang="en-US" err="1"/>
              <a:t>i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u10 = random(</a:t>
            </a:r>
            <a:r>
              <a:rPr lang="en-US" err="1"/>
              <a:t>i</a:t>
            </a:r>
            <a:r>
              <a:rPr lang="en-US"/>
              <a:t> + vec2(1.0, 0.0));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u01 = random(</a:t>
            </a:r>
            <a:r>
              <a:rPr lang="en-US" err="1"/>
              <a:t>i</a:t>
            </a:r>
            <a:r>
              <a:rPr lang="en-US"/>
              <a:t> + vec2(0.0,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u11 = random(</a:t>
            </a:r>
            <a:r>
              <a:rPr lang="en-US" err="1"/>
              <a:t>i</a:t>
            </a:r>
            <a:r>
              <a:rPr lang="en-US"/>
              <a:t> + vec2(1.0,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Hermite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u = </a:t>
            </a:r>
            <a:r>
              <a:rPr lang="en-US" err="1"/>
              <a:t>smoothstep</a:t>
            </a:r>
            <a:r>
              <a:rPr lang="en-US"/>
              <a:t>(0.,1.,f);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</a:t>
            </a:r>
            <a:r>
              <a:rPr lang="en-US" err="1"/>
              <a:t>Interpolação</a:t>
            </a:r>
            <a:r>
              <a:rPr lang="en-US"/>
              <a:t> Bilinear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 = mix(u00, u10, </a:t>
            </a:r>
            <a:r>
              <a:rPr lang="en-US" err="1"/>
              <a:t>u.x</a:t>
            </a:r>
            <a:r>
              <a:rPr lang="en-US"/>
              <a:t>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 = mix(u01, u11, </a:t>
            </a:r>
            <a:r>
              <a:rPr lang="en-US" err="1"/>
              <a:t>u.x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mix(u0, u1, </a:t>
            </a:r>
            <a:r>
              <a:rPr lang="en-US" err="1"/>
              <a:t>u.y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main()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st</a:t>
            </a:r>
            <a:r>
              <a:rPr lang="en-US"/>
              <a:t> = </a:t>
            </a:r>
            <a:r>
              <a:rPr lang="en-US" err="1"/>
              <a:t>gl_FragCoord.xy</a:t>
            </a:r>
            <a:r>
              <a:rPr lang="en-US"/>
              <a:t>/</a:t>
            </a:r>
            <a:r>
              <a:rPr lang="en-US" err="1"/>
              <a:t>u_resolution.xy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pos = vec2(</a:t>
            </a:r>
            <a:r>
              <a:rPr lang="en-US" err="1"/>
              <a:t>st</a:t>
            </a:r>
            <a:r>
              <a:rPr lang="en-US"/>
              <a:t>*3.0);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n = noise(pos);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gl_FragColor</a:t>
            </a:r>
            <a:r>
              <a:rPr lang="en-US"/>
              <a:t> = vec4(vec3(n),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16915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#ifdef GL_ES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precision </a:t>
            </a:r>
            <a:r>
              <a:rPr lang="en-US" err="1"/>
              <a:t>mediump</a:t>
            </a:r>
            <a:r>
              <a:rPr lang="en-US"/>
              <a:t> float;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#endif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uniform vec2 </a:t>
            </a:r>
            <a:r>
              <a:rPr lang="en-US" err="1"/>
              <a:t>u_resolution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random(vec2 </a:t>
            </a:r>
            <a:r>
              <a:rPr lang="en-US" err="1"/>
              <a:t>st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float </a:t>
            </a:r>
            <a:r>
              <a:rPr lang="en-US" err="1"/>
              <a:t>val</a:t>
            </a:r>
            <a:r>
              <a:rPr lang="en-US"/>
              <a:t> = dot(st.xy,vec2(12.9898,78.233));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return </a:t>
            </a:r>
            <a:r>
              <a:rPr lang="en-US" err="1"/>
              <a:t>fract</a:t>
            </a:r>
            <a:r>
              <a:rPr lang="en-US"/>
              <a:t>(sin(</a:t>
            </a:r>
            <a:r>
              <a:rPr lang="en-US" err="1"/>
              <a:t>val</a:t>
            </a:r>
            <a:r>
              <a:rPr lang="en-US"/>
              <a:t>)*43758.5453123);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noise (in vec2 </a:t>
            </a:r>
            <a:r>
              <a:rPr lang="en-US" err="1"/>
              <a:t>st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i</a:t>
            </a:r>
            <a:r>
              <a:rPr lang="en-US"/>
              <a:t> = floor(</a:t>
            </a:r>
            <a:r>
              <a:rPr lang="en-US" err="1"/>
              <a:t>st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f = </a:t>
            </a:r>
            <a:r>
              <a:rPr lang="en-US" err="1"/>
              <a:t>fract</a:t>
            </a:r>
            <a:r>
              <a:rPr lang="en-US"/>
              <a:t>(</a:t>
            </a:r>
            <a:r>
              <a:rPr lang="en-US" err="1"/>
              <a:t>st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Quatro cantos da </a:t>
            </a:r>
            <a:r>
              <a:rPr lang="en-US" err="1"/>
              <a:t>célula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u00 = random(</a:t>
            </a:r>
            <a:r>
              <a:rPr lang="en-US" err="1"/>
              <a:t>i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u10 = random(</a:t>
            </a:r>
            <a:r>
              <a:rPr lang="en-US" err="1"/>
              <a:t>i</a:t>
            </a:r>
            <a:r>
              <a:rPr lang="en-US"/>
              <a:t> + vec2(1.0, 0.0));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u01 = random(</a:t>
            </a:r>
            <a:r>
              <a:rPr lang="en-US" err="1"/>
              <a:t>i</a:t>
            </a:r>
            <a:r>
              <a:rPr lang="en-US"/>
              <a:t> + vec2(0.0,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u11 = random(</a:t>
            </a:r>
            <a:r>
              <a:rPr lang="en-US" err="1"/>
              <a:t>i</a:t>
            </a:r>
            <a:r>
              <a:rPr lang="en-US"/>
              <a:t> + vec2(1.0, 1.0));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Hermite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u = </a:t>
            </a:r>
            <a:r>
              <a:rPr lang="en-US" err="1"/>
              <a:t>smoothstep</a:t>
            </a:r>
            <a:r>
              <a:rPr lang="en-US"/>
              <a:t>(0.,1.,f);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</a:t>
            </a:r>
            <a:r>
              <a:rPr lang="en-US" err="1"/>
              <a:t>Interpolação</a:t>
            </a:r>
            <a:r>
              <a:rPr lang="en-US"/>
              <a:t> Bilinear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u0 = mix(u00, u10, </a:t>
            </a:r>
            <a:r>
              <a:rPr lang="en-US" err="1"/>
              <a:t>u.x</a:t>
            </a:r>
            <a:r>
              <a:rPr lang="en-US"/>
              <a:t>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u1 = mix(u01, u11, </a:t>
            </a:r>
            <a:r>
              <a:rPr lang="en-US" err="1"/>
              <a:t>u.x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mix(u0, u1, </a:t>
            </a:r>
            <a:r>
              <a:rPr lang="en-US" err="1"/>
              <a:t>u.y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main()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st</a:t>
            </a:r>
            <a:r>
              <a:rPr lang="en-US"/>
              <a:t> = </a:t>
            </a:r>
            <a:r>
              <a:rPr lang="en-US" err="1"/>
              <a:t>gl_FragCoord.xy</a:t>
            </a:r>
            <a:r>
              <a:rPr lang="en-US"/>
              <a:t>/</a:t>
            </a:r>
            <a:r>
              <a:rPr lang="en-US" err="1"/>
              <a:t>u_resolution.xy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pos = vec2(</a:t>
            </a:r>
            <a:r>
              <a:rPr lang="en-US" err="1"/>
              <a:t>st</a:t>
            </a:r>
            <a:r>
              <a:rPr lang="en-US"/>
              <a:t>*3.0);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n = noise(pos);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gl_FragColor</a:t>
            </a:r>
            <a:r>
              <a:rPr lang="en-US"/>
              <a:t> = vec4(vec3(n),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92380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fbbdb026c0_0_6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fbbdb026c0_0_6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fbbdb026c0_0_6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4218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fbbdb026c0_0_6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fbbdb026c0_0_6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gfbbdb026c0_0_6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fbbdb026c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fbbdb026c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gfbbdb026c0_0_6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9095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fbbdb026c0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fbbdb026c0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gfbbdb026c0_0_6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7817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fbbdb026c0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fbbdb026c0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2" name="Google Shape;542;gfbbdb026c0_0_7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76249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b="0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ifdef</a:t>
            </a:r>
            <a:r>
              <a:rPr lang="en-US" b="0">
                <a:solidFill>
                  <a:srgbClr val="C8C8C8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EB7FF"/>
                </a:solidFill>
                <a:effectLst/>
                <a:latin typeface="Menlo" panose="020B0609030804020204" pitchFamily="49" charset="0"/>
              </a:rPr>
              <a:t>GL_ES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mediump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b="0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endif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 err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){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127.1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311.7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269.5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183.3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b="0" err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 err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floor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vec2 f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Quatro cantos da </a:t>
            </a:r>
            <a:r>
              <a:rPr lang="en-US" b="0" err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célula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u00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u01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Hermite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u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smoothstep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</a:t>
            </a:r>
            <a:r>
              <a:rPr lang="en-US" b="0" err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Interpolação</a:t>
            </a:r>
            <a:r>
              <a:rPr lang="en-US" b="0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 Bilinear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b="0" err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u01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b="0" err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return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b="0" err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b="0" err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b="0" err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err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pos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n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pos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gl_FragColor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36821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fbbdb026c0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fbbdb026c0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9" name="Google Shape;579;gfbbdb026c0_0_7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933274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fbbdb026c0_0_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fbbdb026c0_0_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gfbbdb026c0_0_7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35513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#ifdef GL_ES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mediump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float;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#endif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random2(vec2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){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  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= vec2(dot(st,vec2(127.1,311.7)),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                  dot(st,vec2(269.5,183.3)) 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  return -1.0 + 2.0*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(sin(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)*43758.5453123);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}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float noise(vec2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 {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= floor(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); vec2 f =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// Quatro cantos da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célula</a:t>
            </a:r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u00 = dot(random2(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+ vec2(0.0,0.0) ), f - vec2(0.0,0.0));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u10 = dot(random2(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+ vec2(1.0,0.0) ), f - vec2(1.0,0.0));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u01 = dot(random2(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+ vec2(0.0,1.0) ), f - vec2(0.0,1.0));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u11 = dot(random2(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+ vec2(1.0,1.0) ), f - vec2(1.0,1.0));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//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Equação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quíntica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Fase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function)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u = f*f*f*(f*(f*6.-15.0)+10.0);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//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Interpolação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Bilinear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u0 = mix(u00, u10,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u.x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); 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u1 = mix(u01, u11,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u.x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return mix(u0, u1,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u.y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)*.5+.5;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}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void main() {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gl_FragCoord.xy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u_resolution.xy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pos = vec2(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*3.0);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float n = noise(pos); 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b="0" err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gl_FragColor</a:t>
            </a:r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= vec4(vec3(n), 1.0);</a:t>
            </a:r>
          </a:p>
          <a:p>
            <a:r>
              <a:rPr lang="en-US" b="0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}</a:t>
            </a:r>
          </a:p>
          <a:p>
            <a:endParaRPr lang="en-US" b="0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55382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fbbdb026c0_0_6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fbbdb026c0_0_6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gfbbdb026c0_0_6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fbbdb026c0_0_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fbbdb026c0_0_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gfbbdb026c0_0_5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649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Código original:</a:t>
            </a: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Author @patriciogv - 2015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http://patriciogonzalezvivo.com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ifdef</a:t>
            </a:r>
            <a:r>
              <a:rPr lang="en-US" sz="1200" b="0" noProof="1">
                <a:solidFill>
                  <a:srgbClr val="C8C8C8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EB7FF"/>
                </a:solidFill>
                <a:effectLst/>
                <a:latin typeface="Menlo" panose="020B0609030804020204" pitchFamily="49" charset="0"/>
              </a:rPr>
              <a:t>GL_ES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mediump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endif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200" noProof="1">
                <a:solidFill>
                  <a:srgbClr val="B4B4B4"/>
                </a:solidFill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rnd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rnd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629867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fbbdb026c0_0_5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fbbdb026c0_0_5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gfbbdb026c0_0_59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4767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fbbdb026c0_0_6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fbbdb026c0_0_6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gfbbdb026c0_0_6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fbbdb026c0_0_6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fbbdb026c0_0_6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gfbbdb026c0_0_6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fbbdb026c0_0_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9" name="Google Shape;559;gfbbdb026c0_0_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gfbbdb026c0_0_7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fbbdb026c0_0_8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fbbdb026c0_0_8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 0: random noise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 1: </a:t>
            </a:r>
            <a:r>
              <a:rPr lang="en-US" err="1"/>
              <a:t>perlin</a:t>
            </a:r>
            <a:r>
              <a:rPr lang="en-US"/>
              <a:t> noise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#define </a:t>
            </a:r>
            <a:r>
              <a:rPr lang="en-US" err="1"/>
              <a:t>NoiseType</a:t>
            </a:r>
            <a:r>
              <a:rPr lang="en-US"/>
              <a:t> 1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#define HASH_LUT_SIZE 256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#define </a:t>
            </a:r>
            <a:r>
              <a:rPr lang="en-US" err="1"/>
              <a:t>inc</a:t>
            </a:r>
            <a:r>
              <a:rPr lang="en-US"/>
              <a:t>(x) (x+1)%HASH_LUT_SIZE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float </a:t>
            </a:r>
            <a:r>
              <a:rPr lang="en-US" err="1"/>
              <a:t>kMagic</a:t>
            </a:r>
            <a:r>
              <a:rPr lang="en-US"/>
              <a:t>  = 3571.0;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 Hash lookup table as defined by Ken Perlin.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 This is a randomly arranged array of all numbers from 0-255 inclusive.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int </a:t>
            </a:r>
            <a:r>
              <a:rPr lang="en-US" err="1"/>
              <a:t>kHashLUT</a:t>
            </a:r>
            <a:r>
              <a:rPr lang="en-US"/>
              <a:t>[] = int[HASH_LUT_SIZE](151,160,137,91,90,15,131,13,201,95,96,53,194,233,7,225,140,36,103,30,69,142,8,99,37,240,21,10,23,190, 6,148,247,120,234,75,0,26,197,62,94,252,219,203,117,35,11,32,57,177,33,88,237,149,56,87,174,20,125,136,171,168, 68,175,74,165,71,134,139,48,27,166,77,146,158,231,83,111,229,122,60,211,133,230,220,105,92,41,55,46,245,40,244,102,143,54, 65,25,63,161, 1,216,80,73,209,76,132,187,208, 89,18,169,200,196,135,130,116,188,159,86,164,100,109,198,173,186, 3,64,52,217,226,250,124,123,5,202,38,147,118,126,255,82,85,212,207,206,59,227,47,16,58,17,182,189,28,42,223,183,170,213,119,248,152, 2,44,154,163, 70,221,153,101,155,167, 43,172,9,129,22,39,253, 19,98,108,110,79,113,224,232,178,185, 112,104,218,246,97,228,251,34,242,193,238,210,144,12,191,179,162,241, 81,51,145,235,249,14,239,107,49,192,214, 31,181,199,106,157,184, 84,204,176,115,121,50,45,127, 4,150,254,138,236,205,93,222,114,67,29,24,72,243,141,128,195,78,66,215,61,156,180);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const int p[2*HASH_LUT_SIZE] = int[2*HASH_LUT_SIZE](151,160,137,91,90,15,131,13,201,95,96,53,194,233,7,225,140,36,103,30,69,142,8,99,37,240,21,10,23,190, 6,148,247,120,234,75,0,26,197,62,94,252,219,203,117,35,11,32,57,177,33,88,237,149,56,87,174,20,125,136,171,168, 68,175,74,165,71,134,139,48,27,166,77,146,158,231,83,111,229,122,60,211,133,230,220,105,92,41,55,46,245,40,244,102,143,54, 65,25,63,161, 1,216,80,73,209,76,132,187,208, 89,18,169,200,196,135,130,116,188,159,86,164,100,109,198,173,186, 3,64,52,217,226,250,124,123,5,202,38,147,118,126,255,82,85,212,207,206,59,227,47,16,58,17,182,189,28,42,223,183,170,213,119,248,152, 2,44,154,163, 70,221,153,101,155,167, 43,172,9,129,22,39,253, 19,98,108,110,79,113,224,232,178,185, 112,104,218,246,97,228,251,34,242,193,238,210,144,12,191,179,162,241, 81,51,145,235,249,14,239,107,49,192,214, 31,181,199,106,157,184, 84,204,176,115,121,50,45,127, 4,150,254,138,236,205,93,222,114,67,29,24,72,243,141,128,195,78,66,215,61,156,180,151,160,137,91,90,15,131,13,201,95,96,53,194,233,7,225,140,36,103,30,69,142,8,99,37,240,21,10,23,190, 6,148,247,120,234,75,0,26,197,62,94,252,219,203,117,35,11,32,57,177,33,88,237,149,56,87,174,20,125,136,171,168, 68,175,74,165,71,134,139,48,27,166,77,146,158,231,83,111,229,122,60,211,133,230,220,105,92,41,55,46,245,40,244,102,143,54, 65,25,63,161, 1,216,80,73,209,76,132,187,208, 89,18,169,200,196,135,130,116,188,159,86,164,100,109,198,173,186, 3,64,52,217,226,250,124,123,5,202,38,147,118,126,255,82,85,212,207,206,59,227,47,16,58,17,182,189,28,42,223,183,170,213,119,248,152, 2,44,154,163, 70,221,153,101,155,167, 43,172,9,129,22,39,253, 19,98,108,110,79,113,224,232,178,185, 112,104,218,246,97,228,251,34,242,193,238,210,144,12,191,179,162,241, 81,51,145,235,249,14,239,107,49,192,214, 31,181,199,106,157,184, 84,204,176,115,121,50,45,127, 4,150,254,138,236,205,93,222,114,67,29,24,72,243,141,128,195,78,66,215,61,156,180);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</a:t>
            </a:r>
            <a:r>
              <a:rPr lang="en-US" err="1"/>
              <a:t>RandFast</a:t>
            </a:r>
            <a:r>
              <a:rPr lang="en-US"/>
              <a:t>(vec2 </a:t>
            </a:r>
            <a:r>
              <a:rPr lang="en-US" err="1"/>
              <a:t>PixelPos</a:t>
            </a:r>
            <a:r>
              <a:rPr lang="en-US"/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vec2 Random2 = ( 1.0 / 4320.0 ) * </a:t>
            </a:r>
            <a:r>
              <a:rPr lang="en-US" err="1"/>
              <a:t>PixelPos</a:t>
            </a:r>
            <a:r>
              <a:rPr lang="en-US"/>
              <a:t> + vec2( 0.25, 0.0 );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ran = dot( Random2, Random2 );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float Random = </a:t>
            </a:r>
            <a:r>
              <a:rPr lang="en-US" err="1"/>
              <a:t>fract</a:t>
            </a:r>
            <a:r>
              <a:rPr lang="en-US"/>
              <a:t>( ran * </a:t>
            </a:r>
            <a:r>
              <a:rPr lang="en-US" err="1"/>
              <a:t>kMagic</a:t>
            </a:r>
            <a:r>
              <a:rPr lang="en-US"/>
              <a:t>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Random = </a:t>
            </a:r>
            <a:r>
              <a:rPr lang="en-US" err="1"/>
              <a:t>fract</a:t>
            </a:r>
            <a:r>
              <a:rPr lang="en-US"/>
              <a:t>( Random * Random * (2.0 * </a:t>
            </a:r>
            <a:r>
              <a:rPr lang="en-US" err="1"/>
              <a:t>kMagic</a:t>
            </a:r>
            <a:r>
              <a:rPr lang="en-US"/>
              <a:t>) 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	return Random;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Mapping(float x)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x = clamp(x, 0.0,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res =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if(x&lt;=0.2)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0.1;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if(x&lt;=0.4)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0.3;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if(x&lt;=0.6)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0.5;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if(x&lt;=0.8)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0.7;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0.9;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res;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</a:t>
            </a:r>
            <a:r>
              <a:rPr lang="en-US" err="1"/>
              <a:t>FadeSmooth</a:t>
            </a:r>
            <a:r>
              <a:rPr lang="en-US"/>
              <a:t>(float x)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t = clamp(x, 0.0,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t_2 = t * t;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res = t_2 * t * (6.0*t_2 - 15.0*t + 10.0);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res;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vec2 RandomVector2D()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vec2(0.0, 0.0);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// pick a random vector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Grad(int hash, float x, float y, float z)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int h = hash &amp; 15;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 = h &lt; 8 /* 0b1000 */ ? x : y;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v;         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if(h &lt; 4 /* 0b0100 */)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v = y;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if(h == 12 /* 0b1100 */ || h == 14 /* 0b1110*/)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v = x;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            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v = z;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((h&amp;1) == 0 ? u : -u)+((h&amp;2) == 0 ? v : -v);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float PerliNoise3D(float x, float y, float z)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repeat =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if(repeat &gt; 0.0)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x = mod(x, repeat);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y = mod(y, repeat);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z = mod(z, repeat);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int xi = int(x) &amp; 255;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int </a:t>
            </a:r>
            <a:r>
              <a:rPr lang="en-US" err="1"/>
              <a:t>yi</a:t>
            </a:r>
            <a:r>
              <a:rPr lang="en-US"/>
              <a:t> = int(y) &amp; 255;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int zi = int(z) &amp; 255;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</a:t>
            </a:r>
            <a:r>
              <a:rPr lang="en-US" err="1"/>
              <a:t>xf</a:t>
            </a:r>
            <a:r>
              <a:rPr lang="en-US"/>
              <a:t> = </a:t>
            </a:r>
            <a:r>
              <a:rPr lang="en-US" err="1"/>
              <a:t>fract</a:t>
            </a:r>
            <a:r>
              <a:rPr lang="en-US"/>
              <a:t>(x);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</a:t>
            </a:r>
            <a:r>
              <a:rPr lang="en-US" err="1"/>
              <a:t>yf</a:t>
            </a:r>
            <a:r>
              <a:rPr lang="en-US"/>
              <a:t> = </a:t>
            </a:r>
            <a:r>
              <a:rPr lang="en-US" err="1"/>
              <a:t>fract</a:t>
            </a:r>
            <a:r>
              <a:rPr lang="en-US"/>
              <a:t>(y);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</a:t>
            </a:r>
            <a:r>
              <a:rPr lang="en-US" err="1"/>
              <a:t>zf</a:t>
            </a:r>
            <a:r>
              <a:rPr lang="en-US"/>
              <a:t> = </a:t>
            </a:r>
            <a:r>
              <a:rPr lang="en-US" err="1"/>
              <a:t>fract</a:t>
            </a:r>
            <a:r>
              <a:rPr lang="en-US"/>
              <a:t>(z);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u = </a:t>
            </a:r>
            <a:r>
              <a:rPr lang="en-US" err="1"/>
              <a:t>FadeSmooth</a:t>
            </a:r>
            <a:r>
              <a:rPr lang="en-US"/>
              <a:t>(</a:t>
            </a:r>
            <a:r>
              <a:rPr lang="en-US" err="1"/>
              <a:t>xf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v = </a:t>
            </a:r>
            <a:r>
              <a:rPr lang="en-US" err="1"/>
              <a:t>FadeSmooth</a:t>
            </a:r>
            <a:r>
              <a:rPr lang="en-US"/>
              <a:t>(</a:t>
            </a:r>
            <a:r>
              <a:rPr lang="en-US" err="1"/>
              <a:t>yf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w = </a:t>
            </a:r>
            <a:r>
              <a:rPr lang="en-US" err="1"/>
              <a:t>FadeSmooth</a:t>
            </a:r>
            <a:r>
              <a:rPr lang="en-US"/>
              <a:t>(</a:t>
            </a:r>
            <a:r>
              <a:rPr lang="en-US" err="1"/>
              <a:t>zf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int </a:t>
            </a:r>
            <a:r>
              <a:rPr lang="en-US" err="1"/>
              <a:t>aaa</a:t>
            </a:r>
            <a:r>
              <a:rPr lang="en-US"/>
              <a:t>, aba, </a:t>
            </a:r>
            <a:r>
              <a:rPr lang="en-US" err="1"/>
              <a:t>aab</a:t>
            </a:r>
            <a:r>
              <a:rPr lang="en-US"/>
              <a:t>, abb, baa, </a:t>
            </a:r>
            <a:r>
              <a:rPr lang="en-US" err="1"/>
              <a:t>bba</a:t>
            </a:r>
            <a:r>
              <a:rPr lang="en-US"/>
              <a:t>, </a:t>
            </a:r>
            <a:r>
              <a:rPr lang="en-US" err="1"/>
              <a:t>bab</a:t>
            </a:r>
            <a:r>
              <a:rPr lang="en-US"/>
              <a:t>, </a:t>
            </a:r>
            <a:r>
              <a:rPr lang="en-US" err="1"/>
              <a:t>bbb</a:t>
            </a:r>
            <a:r>
              <a:rPr lang="en-US"/>
              <a:t>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aaa</a:t>
            </a:r>
            <a:r>
              <a:rPr lang="en-US"/>
              <a:t> = p[p[p[    xi ]+    </a:t>
            </a:r>
            <a:r>
              <a:rPr lang="en-US" err="1"/>
              <a:t>yi</a:t>
            </a:r>
            <a:r>
              <a:rPr lang="en-US"/>
              <a:t> ]+    zi 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aba = p[p[p[    xi ]+</a:t>
            </a:r>
            <a:r>
              <a:rPr lang="en-US" err="1"/>
              <a:t>inc</a:t>
            </a:r>
            <a:r>
              <a:rPr lang="en-US"/>
              <a:t>(</a:t>
            </a:r>
            <a:r>
              <a:rPr lang="en-US" err="1"/>
              <a:t>yi</a:t>
            </a:r>
            <a:r>
              <a:rPr lang="en-US"/>
              <a:t>)]+    zi 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aab</a:t>
            </a:r>
            <a:r>
              <a:rPr lang="en-US"/>
              <a:t> = p[p[p[    xi ]+    </a:t>
            </a:r>
            <a:r>
              <a:rPr lang="en-US" err="1"/>
              <a:t>yi</a:t>
            </a:r>
            <a:r>
              <a:rPr lang="en-US"/>
              <a:t> ]+</a:t>
            </a:r>
            <a:r>
              <a:rPr lang="en-US" err="1"/>
              <a:t>inc</a:t>
            </a:r>
            <a:r>
              <a:rPr lang="en-US"/>
              <a:t>(zi)];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abb = p[p[p[    xi ]+</a:t>
            </a:r>
            <a:r>
              <a:rPr lang="en-US" err="1"/>
              <a:t>inc</a:t>
            </a:r>
            <a:r>
              <a:rPr lang="en-US"/>
              <a:t>(</a:t>
            </a:r>
            <a:r>
              <a:rPr lang="en-US" err="1"/>
              <a:t>yi</a:t>
            </a:r>
            <a:r>
              <a:rPr lang="en-US"/>
              <a:t>)]+</a:t>
            </a:r>
            <a:r>
              <a:rPr lang="en-US" err="1"/>
              <a:t>inc</a:t>
            </a:r>
            <a:r>
              <a:rPr lang="en-US"/>
              <a:t>(zi)];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baa = p[p[p[</a:t>
            </a:r>
            <a:r>
              <a:rPr lang="en-US" err="1"/>
              <a:t>inc</a:t>
            </a:r>
            <a:r>
              <a:rPr lang="en-US"/>
              <a:t>(xi)]+    </a:t>
            </a:r>
            <a:r>
              <a:rPr lang="en-US" err="1"/>
              <a:t>yi</a:t>
            </a:r>
            <a:r>
              <a:rPr lang="en-US"/>
              <a:t> ]+    zi 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bba</a:t>
            </a:r>
            <a:r>
              <a:rPr lang="en-US"/>
              <a:t> = p[p[p[</a:t>
            </a:r>
            <a:r>
              <a:rPr lang="en-US" err="1"/>
              <a:t>inc</a:t>
            </a:r>
            <a:r>
              <a:rPr lang="en-US"/>
              <a:t>(xi)]+</a:t>
            </a:r>
            <a:r>
              <a:rPr lang="en-US" err="1"/>
              <a:t>inc</a:t>
            </a:r>
            <a:r>
              <a:rPr lang="en-US"/>
              <a:t>(</a:t>
            </a:r>
            <a:r>
              <a:rPr lang="en-US" err="1"/>
              <a:t>yi</a:t>
            </a:r>
            <a:r>
              <a:rPr lang="en-US"/>
              <a:t>)]+    zi 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bab</a:t>
            </a:r>
            <a:r>
              <a:rPr lang="en-US"/>
              <a:t> = p[p[p[</a:t>
            </a:r>
            <a:r>
              <a:rPr lang="en-US" err="1"/>
              <a:t>inc</a:t>
            </a:r>
            <a:r>
              <a:rPr lang="en-US"/>
              <a:t>(xi)]+    </a:t>
            </a:r>
            <a:r>
              <a:rPr lang="en-US" err="1"/>
              <a:t>yi</a:t>
            </a:r>
            <a:r>
              <a:rPr lang="en-US"/>
              <a:t> ]+</a:t>
            </a:r>
            <a:r>
              <a:rPr lang="en-US" err="1"/>
              <a:t>inc</a:t>
            </a:r>
            <a:r>
              <a:rPr lang="en-US"/>
              <a:t>(zi)];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bbb</a:t>
            </a:r>
            <a:r>
              <a:rPr lang="en-US"/>
              <a:t> = p[p[p[</a:t>
            </a:r>
            <a:r>
              <a:rPr lang="en-US" err="1"/>
              <a:t>inc</a:t>
            </a:r>
            <a:r>
              <a:rPr lang="en-US"/>
              <a:t>(xi)]+</a:t>
            </a:r>
            <a:r>
              <a:rPr lang="en-US" err="1"/>
              <a:t>inc</a:t>
            </a:r>
            <a:r>
              <a:rPr lang="en-US"/>
              <a:t>(</a:t>
            </a:r>
            <a:r>
              <a:rPr lang="en-US" err="1"/>
              <a:t>yi</a:t>
            </a:r>
            <a:r>
              <a:rPr lang="en-US"/>
              <a:t>)]+</a:t>
            </a:r>
            <a:r>
              <a:rPr lang="en-US" err="1"/>
              <a:t>inc</a:t>
            </a:r>
            <a:r>
              <a:rPr lang="en-US"/>
              <a:t>(zi)];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x1, x2, y1, y2;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x1 = mix(Grad(</a:t>
            </a:r>
            <a:r>
              <a:rPr lang="en-US" err="1"/>
              <a:t>aaa</a:t>
            </a:r>
            <a:r>
              <a:rPr lang="en-US"/>
              <a:t>, </a:t>
            </a:r>
            <a:r>
              <a:rPr lang="en-US" err="1"/>
              <a:t>xf</a:t>
            </a:r>
            <a:r>
              <a:rPr lang="en-US"/>
              <a:t>, </a:t>
            </a:r>
            <a:r>
              <a:rPr lang="en-US" err="1"/>
              <a:t>yf</a:t>
            </a:r>
            <a:r>
              <a:rPr lang="en-US"/>
              <a:t>, </a:t>
            </a:r>
            <a:r>
              <a:rPr lang="en-US" err="1"/>
              <a:t>zf</a:t>
            </a:r>
            <a:r>
              <a:rPr lang="en-US"/>
              <a:t>), Grad(baa, xf-1.0, </a:t>
            </a:r>
            <a:r>
              <a:rPr lang="en-US" err="1"/>
              <a:t>yf</a:t>
            </a:r>
            <a:r>
              <a:rPr lang="en-US"/>
              <a:t>, </a:t>
            </a:r>
            <a:r>
              <a:rPr lang="en-US" err="1"/>
              <a:t>zf</a:t>
            </a:r>
            <a:r>
              <a:rPr lang="en-US"/>
              <a:t>), u);                            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x2 = mix(Grad(aba, </a:t>
            </a:r>
            <a:r>
              <a:rPr lang="en-US" err="1"/>
              <a:t>xf</a:t>
            </a:r>
            <a:r>
              <a:rPr lang="en-US"/>
              <a:t>, yf-1.0, </a:t>
            </a:r>
            <a:r>
              <a:rPr lang="en-US" err="1"/>
              <a:t>zf</a:t>
            </a:r>
            <a:r>
              <a:rPr lang="en-US"/>
              <a:t>), Grad(</a:t>
            </a:r>
            <a:r>
              <a:rPr lang="en-US" err="1"/>
              <a:t>bba</a:t>
            </a:r>
            <a:r>
              <a:rPr lang="en-US"/>
              <a:t>, xf-1.0, yf-1.0, </a:t>
            </a:r>
            <a:r>
              <a:rPr lang="en-US" err="1"/>
              <a:t>zf</a:t>
            </a:r>
            <a:r>
              <a:rPr lang="en-US"/>
              <a:t>), u);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y1 = mix(x1, x2, v);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x1 = mix(Grad(</a:t>
            </a:r>
            <a:r>
              <a:rPr lang="en-US" err="1"/>
              <a:t>aab</a:t>
            </a:r>
            <a:r>
              <a:rPr lang="en-US"/>
              <a:t>, </a:t>
            </a:r>
            <a:r>
              <a:rPr lang="en-US" err="1"/>
              <a:t>xf</a:t>
            </a:r>
            <a:r>
              <a:rPr lang="en-US"/>
              <a:t>, </a:t>
            </a:r>
            <a:r>
              <a:rPr lang="en-US" err="1"/>
              <a:t>yf</a:t>
            </a:r>
            <a:r>
              <a:rPr lang="en-US"/>
              <a:t>, zf-1.0), Grad(</a:t>
            </a:r>
            <a:r>
              <a:rPr lang="en-US" err="1"/>
              <a:t>bab</a:t>
            </a:r>
            <a:r>
              <a:rPr lang="en-US"/>
              <a:t>, xf-1.0, </a:t>
            </a:r>
            <a:r>
              <a:rPr lang="en-US" err="1"/>
              <a:t>yf</a:t>
            </a:r>
            <a:r>
              <a:rPr lang="en-US"/>
              <a:t>, zf-1.0), u);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x2 = mix(Grad(abb, </a:t>
            </a:r>
            <a:r>
              <a:rPr lang="en-US" err="1"/>
              <a:t>xf</a:t>
            </a:r>
            <a:r>
              <a:rPr lang="en-US"/>
              <a:t>, yf-1.0, zf-1.0), Grad(</a:t>
            </a:r>
            <a:r>
              <a:rPr lang="en-US" err="1"/>
              <a:t>bbb</a:t>
            </a:r>
            <a:r>
              <a:rPr lang="en-US"/>
              <a:t>, xf-1.0, yf-1.0, zf-1.0), u);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y2 = mix (x1, x2, v);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return (mix(y1, y2, w)+1.0)/2.0;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void </a:t>
            </a:r>
            <a:r>
              <a:rPr lang="en-US" err="1"/>
              <a:t>mainImage</a:t>
            </a:r>
            <a:r>
              <a:rPr lang="en-US"/>
              <a:t>( out vec4 </a:t>
            </a:r>
            <a:r>
              <a:rPr lang="en-US" err="1"/>
              <a:t>fragColor</a:t>
            </a:r>
            <a:r>
              <a:rPr lang="en-US"/>
              <a:t>, in vec2 </a:t>
            </a:r>
            <a:r>
              <a:rPr lang="en-US" err="1"/>
              <a:t>fragCoord</a:t>
            </a:r>
            <a:r>
              <a:rPr lang="en-US"/>
              <a:t> 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uv</a:t>
            </a:r>
            <a:r>
              <a:rPr lang="en-US"/>
              <a:t> = </a:t>
            </a:r>
            <a:r>
              <a:rPr lang="en-US" err="1"/>
              <a:t>fragCoord</a:t>
            </a:r>
            <a:r>
              <a:rPr lang="en-US"/>
              <a:t> / </a:t>
            </a:r>
            <a:r>
              <a:rPr lang="en-US" err="1"/>
              <a:t>iResolution.y</a:t>
            </a:r>
            <a:r>
              <a:rPr lang="en-US"/>
              <a:t>;     // keep the original aspect ratio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// vec2 </a:t>
            </a:r>
            <a:r>
              <a:rPr lang="en-US" err="1"/>
              <a:t>uv</a:t>
            </a:r>
            <a:r>
              <a:rPr lang="en-US"/>
              <a:t> = </a:t>
            </a:r>
            <a:r>
              <a:rPr lang="en-US" err="1"/>
              <a:t>fragCoord</a:t>
            </a:r>
            <a:r>
              <a:rPr lang="en-US"/>
              <a:t> / </a:t>
            </a:r>
            <a:r>
              <a:rPr lang="en-US" err="1"/>
              <a:t>iResolution.xy</a:t>
            </a:r>
            <a:r>
              <a:rPr lang="en-US"/>
              <a:t>; // normalize </a:t>
            </a:r>
            <a:r>
              <a:rPr lang="en-US" err="1"/>
              <a:t>uv</a:t>
            </a:r>
            <a:r>
              <a:rPr lang="en-US"/>
              <a:t> to [0,1] but distort the original image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vec2 </a:t>
            </a:r>
            <a:r>
              <a:rPr lang="en-US" err="1"/>
              <a:t>noise_uv</a:t>
            </a:r>
            <a:r>
              <a:rPr lang="en-US"/>
              <a:t> = </a:t>
            </a:r>
            <a:r>
              <a:rPr lang="en-US" err="1"/>
              <a:t>uv</a:t>
            </a:r>
            <a:r>
              <a:rPr lang="en-US"/>
              <a:t> + vec2(</a:t>
            </a:r>
            <a:r>
              <a:rPr lang="en-US" err="1"/>
              <a:t>iTime</a:t>
            </a:r>
            <a:r>
              <a:rPr lang="en-US"/>
              <a:t>) * 0.1;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float res = PerliNoise3D(10.0*</a:t>
            </a:r>
            <a:r>
              <a:rPr lang="en-US" err="1"/>
              <a:t>noise_uv.x</a:t>
            </a:r>
            <a:r>
              <a:rPr lang="en-US"/>
              <a:t>, 10.0*</a:t>
            </a:r>
            <a:r>
              <a:rPr lang="en-US" err="1"/>
              <a:t>noise_uv.y</a:t>
            </a:r>
            <a:r>
              <a:rPr lang="en-US"/>
              <a:t>, 0.0);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if(</a:t>
            </a:r>
            <a:r>
              <a:rPr lang="en-US" err="1"/>
              <a:t>NoiseType</a:t>
            </a:r>
            <a:r>
              <a:rPr lang="en-US"/>
              <a:t>==0)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</a:t>
            </a:r>
            <a:r>
              <a:rPr lang="en-US" err="1"/>
              <a:t>RandFast</a:t>
            </a:r>
            <a:r>
              <a:rPr lang="en-US"/>
              <a:t>(</a:t>
            </a:r>
            <a:r>
              <a:rPr lang="en-US" err="1"/>
              <a:t>fragCoord</a:t>
            </a:r>
            <a:r>
              <a:rPr lang="en-US"/>
              <a:t>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if(</a:t>
            </a:r>
            <a:r>
              <a:rPr lang="en-US" err="1"/>
              <a:t>NoiseType</a:t>
            </a:r>
            <a:r>
              <a:rPr lang="en-US"/>
              <a:t>==1)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if(</a:t>
            </a:r>
            <a:r>
              <a:rPr lang="en-US" err="1"/>
              <a:t>uv.x</a:t>
            </a:r>
            <a:r>
              <a:rPr lang="en-US"/>
              <a:t> * </a:t>
            </a:r>
            <a:r>
              <a:rPr lang="en-US" err="1"/>
              <a:t>iResolution.y</a:t>
            </a:r>
            <a:r>
              <a:rPr lang="en-US"/>
              <a:t> &lt; (0.5-0.002)*</a:t>
            </a:r>
            <a:r>
              <a:rPr lang="en-US" err="1"/>
              <a:t>iResolution.x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    res = Mapping(res);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else if(</a:t>
            </a:r>
            <a:r>
              <a:rPr lang="en-US" err="1"/>
              <a:t>uv.x</a:t>
            </a:r>
            <a:r>
              <a:rPr lang="en-US"/>
              <a:t> * </a:t>
            </a:r>
            <a:r>
              <a:rPr lang="en-US" err="1"/>
              <a:t>iResolution.y</a:t>
            </a:r>
            <a:r>
              <a:rPr lang="en-US"/>
              <a:t> &gt; (0.5+0.002)*</a:t>
            </a:r>
            <a:r>
              <a:rPr lang="en-US" err="1"/>
              <a:t>iResolution.x</a:t>
            </a:r>
            <a:r>
              <a:rPr lang="en-US"/>
              <a:t>)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// do nothing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    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else{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    res =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else {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// </a:t>
            </a:r>
            <a:r>
              <a:rPr lang="en-US" err="1"/>
              <a:t>seperator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    res = 0.0;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}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err="1"/>
              <a:t>fragColor</a:t>
            </a:r>
            <a:r>
              <a:rPr lang="en-US"/>
              <a:t> = vec4(vec3(res), 1.0);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}</a:t>
            </a:r>
            <a:endParaRPr/>
          </a:p>
        </p:txBody>
      </p:sp>
      <p:sp>
        <p:nvSpPr>
          <p:cNvPr id="684" name="Google Shape;684;gfbbdb026c0_0_8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https://</a:t>
            </a:r>
            <a:r>
              <a:rPr lang="pt-BR" err="1"/>
              <a:t>www.shadertoy.com</a:t>
            </a:r>
            <a:r>
              <a:rPr lang="pt-BR"/>
              <a:t>/</a:t>
            </a:r>
            <a:r>
              <a:rPr lang="pt-BR" err="1"/>
              <a:t>view</a:t>
            </a:r>
            <a:r>
              <a:rPr lang="pt-BR"/>
              <a:t>/</a:t>
            </a:r>
            <a:r>
              <a:rPr lang="pt-BR" err="1"/>
              <a:t>DlKGDd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72578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fbbdb026c0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fbbdb026c0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gfbbdb026c0_0_5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8712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f6b74bae2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gf6b74bae2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https://</a:t>
            </a:r>
            <a:r>
              <a:rPr lang="pt-BR" err="1"/>
              <a:t>www.shadertoy.com</a:t>
            </a:r>
            <a:r>
              <a:rPr lang="pt-BR"/>
              <a:t>/</a:t>
            </a:r>
            <a:r>
              <a:rPr lang="pt-BR" err="1"/>
              <a:t>view</a:t>
            </a:r>
            <a:r>
              <a:rPr lang="pt-BR"/>
              <a:t>/</a:t>
            </a:r>
            <a:r>
              <a:rPr lang="pt-BR" err="1"/>
              <a:t>DlKGDd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83410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fbbdb026c0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fbbdb026c0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gfbbdb026c0_0_9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562549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fbbdb026c0_0_9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fbbdb026c0_0_9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gfbbdb026c0_0_9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685470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fbbdb026c0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fbbdb026c0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fbbdb026c0_0_4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fbbdb026c0_0_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fbbdb026c0_0_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gfbbdb026c0_0_54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747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>
          <a:extLst>
            <a:ext uri="{FF2B5EF4-FFF2-40B4-BE49-F238E27FC236}">
              <a16:creationId xmlns:a16="http://schemas.microsoft.com/office/drawing/2014/main" id="{C15D31F7-DB23-7CC2-1EC0-70FC1AAEF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>
            <a:extLst>
              <a:ext uri="{FF2B5EF4-FFF2-40B4-BE49-F238E27FC236}">
                <a16:creationId xmlns:a16="http://schemas.microsoft.com/office/drawing/2014/main" id="{EE05AAB0-FCC8-2139-1E29-12B269EC75B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>
            <a:extLst>
              <a:ext uri="{FF2B5EF4-FFF2-40B4-BE49-F238E27FC236}">
                <a16:creationId xmlns:a16="http://schemas.microsoft.com/office/drawing/2014/main" id="{300A6BA4-50F2-A87F-B1D8-D20B8C412A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Código original:</a:t>
            </a: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Author @patriciogv - 2015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http://patriciogonzalezvivo.com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ifdef</a:t>
            </a:r>
            <a:r>
              <a:rPr lang="en-US" sz="1200" b="0" noProof="1">
                <a:solidFill>
                  <a:srgbClr val="C8C8C8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EB7FF"/>
                </a:solidFill>
                <a:effectLst/>
                <a:latin typeface="Menlo" panose="020B0609030804020204" pitchFamily="49" charset="0"/>
              </a:rPr>
              <a:t>GL_ES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precision mediump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#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endif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200" noProof="1">
                <a:solidFill>
                  <a:srgbClr val="B4B4B4"/>
                </a:solidFill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2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rnd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2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rnd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2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2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2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fbbdb026c0_0_439:notes">
            <a:extLst>
              <a:ext uri="{FF2B5EF4-FFF2-40B4-BE49-F238E27FC236}">
                <a16:creationId xmlns:a16="http://schemas.microsoft.com/office/drawing/2014/main" id="{FC6B3731-ADB4-B853-FA2E-538081BC1B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2586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fbbdb026c0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fbbdb026c0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2" name="Google Shape;292;gfbbdb026c0_0_4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2945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 t="1" b="16530"/>
          <a:stretch/>
        </p:blipFill>
        <p:spPr>
          <a:xfrm>
            <a:off x="6094" y="-1"/>
            <a:ext cx="9123426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5296958"/>
            <a:ext cx="2895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ebookofshaders.com/10/" TargetMode="Externa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hebookofshaders.com/10/" TargetMode="Externa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ighack.com/post/getting-creative-with-perlin-noise-fields" TargetMode="Externa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hyperlink" Target="https://www.aaa-studio.eu/furryball4help/index.html?Tutorial93ProceduralTextures.html" TargetMode="External"/><Relationship Id="rId3" Type="http://schemas.openxmlformats.org/officeDocument/2006/relationships/image" Target="../media/image22.png"/><Relationship Id="rId7" Type="http://schemas.openxmlformats.org/officeDocument/2006/relationships/hyperlink" Target="https://www.youtube.com/watch?v=n6eaQqKb4y0" TargetMode="External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11" Type="http://schemas.openxmlformats.org/officeDocument/2006/relationships/hyperlink" Target="https://www.researchgate.net/figure/Seven-layers-of-stacked-Perlin-noise-patterns-left-and-the-resulting-terrain-right_fig2_274384740" TargetMode="External"/><Relationship Id="rId5" Type="http://schemas.openxmlformats.org/officeDocument/2006/relationships/image" Target="../media/image24.png"/><Relationship Id="rId10" Type="http://schemas.openxmlformats.org/officeDocument/2006/relationships/hyperlink" Target="https://www.tvpaint.com/forum/viewtopic.php?t=11197" TargetMode="External"/><Relationship Id="rId4" Type="http://schemas.openxmlformats.org/officeDocument/2006/relationships/image" Target="../media/image23.png"/><Relationship Id="rId9" Type="http://schemas.openxmlformats.org/officeDocument/2006/relationships/hyperlink" Target="https://github.com/BrutPitt/PerlinNoise4D" TargetMode="External"/><Relationship Id="rId14" Type="http://schemas.openxmlformats.org/officeDocument/2006/relationships/hyperlink" Target="https://www.cs.umd.edu/class/fall2018/cmsc425/Lects/lect14-perlin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6FhG9VKhJg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fataho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hebookofshaders.com/10/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hebookofshaders.com/10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http://fataho.com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hebookofshaders.com/10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hyperlink" Target="https://thebookofshaders.com/10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mrl.cs.nyu.edu/~perlin/paper445.pdf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nyu.edu/~perlin/noise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hyperlink" Target="http://mrl.nyu.edu/~perlin/paper445.pdf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ataho.com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hadertoy.com/view/NlKBzm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6FhG9VKhJ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https://commons.wikimedia.org/wiki/User:Alejo2083/Pictures_engineer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adertoy.com/view/4XXfW8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hyperlink" Target="https://pt.khanacademy.org/computing/computer-programming/programming-natural-simulations/programming-noise/a/perlin-nois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6FhG9VKhJ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thebookofshaders.com/10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/>
              <a:t>Computação Gráfica</a:t>
            </a: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Verdana"/>
              <a:buNone/>
            </a:pPr>
            <a:r>
              <a:rPr lang="pt-BR" sz="1650"/>
              <a:t>Aleatoriedade e Ruídos</a:t>
            </a:r>
            <a:endParaRPr sz="165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>
          <a:extLst>
            <a:ext uri="{FF2B5EF4-FFF2-40B4-BE49-F238E27FC236}">
              <a16:creationId xmlns:a16="http://schemas.microsoft.com/office/drawing/2014/main" id="{B37C9616-4B44-F320-BE5B-C3EE37D2C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>
            <a:extLst>
              <a:ext uri="{FF2B5EF4-FFF2-40B4-BE49-F238E27FC236}">
                <a16:creationId xmlns:a16="http://schemas.microsoft.com/office/drawing/2014/main" id="{3F4347A3-30DF-682C-B790-B06498CF38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Pergunta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6139515-B0D5-5D72-C3EF-88C505D6D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58" y="812649"/>
            <a:ext cx="9058434" cy="59180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noProof="1"/>
              <a:t>Como ficará a tela agora? </a:t>
            </a:r>
          </a:p>
        </p:txBody>
      </p:sp>
      <p:sp>
        <p:nvSpPr>
          <p:cNvPr id="295" name="Google Shape;295;p28">
            <a:extLst>
              <a:ext uri="{FF2B5EF4-FFF2-40B4-BE49-F238E27FC236}">
                <a16:creationId xmlns:a16="http://schemas.microsoft.com/office/drawing/2014/main" id="{F7A71E9B-AB16-6138-68C1-C64E2CCC005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10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DF2C2-F733-AE90-B6B8-429DF9CF8835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188942-D715-4035-58EC-770FE10337CC}"/>
              </a:ext>
            </a:extLst>
          </p:cNvPr>
          <p:cNvSpPr txBox="1"/>
          <p:nvPr/>
        </p:nvSpPr>
        <p:spPr>
          <a:xfrm>
            <a:off x="344827" y="1404456"/>
            <a:ext cx="5519945" cy="25853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(vec2 st) {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 val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(st.xy,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12.9898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78.233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(val)*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43758.5453123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(out vec4 fragColor, </a:t>
            </a:r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vec2 fragCoord){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st = fragCoord.xy/iResolution.xy;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st *=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fpos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(fpos,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3" name="Picture 2" descr="A green and red squares&#10;&#10;Description automatically generated">
            <a:extLst>
              <a:ext uri="{FF2B5EF4-FFF2-40B4-BE49-F238E27FC236}">
                <a16:creationId xmlns:a16="http://schemas.microsoft.com/office/drawing/2014/main" id="{073C3EB4-D6C9-988F-597B-69D49A52BCB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r="28754"/>
          <a:stretch/>
        </p:blipFill>
        <p:spPr>
          <a:xfrm>
            <a:off x="5965649" y="1388128"/>
            <a:ext cx="2833523" cy="2864935"/>
          </a:xfrm>
          <a:prstGeom prst="rect">
            <a:avLst/>
          </a:prstGeom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B230B8B9-8469-5BD2-22EB-EB866018E3F7}"/>
              </a:ext>
            </a:extLst>
          </p:cNvPr>
          <p:cNvGrpSpPr/>
          <p:nvPr/>
        </p:nvGrpSpPr>
        <p:grpSpPr>
          <a:xfrm>
            <a:off x="683664" y="4512179"/>
            <a:ext cx="4341263" cy="454252"/>
            <a:chOff x="683664" y="4383084"/>
            <a:chExt cx="4903799" cy="658935"/>
          </a:xfrm>
        </p:grpSpPr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2176A15E-FF36-9325-E8A9-1A8BC6B71248}"/>
                </a:ext>
              </a:extLst>
            </p:cNvPr>
            <p:cNvCxnSpPr/>
            <p:nvPr/>
          </p:nvCxnSpPr>
          <p:spPr>
            <a:xfrm flipV="1">
              <a:off x="683664" y="4477996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CE05EF4-BFB7-2953-751D-0EFEFC2183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98961" y="4477996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E8E267A8-A4AB-6CF5-0489-AAB3F4A1AD83}"/>
                </a:ext>
              </a:extLst>
            </p:cNvPr>
            <p:cNvCxnSpPr/>
            <p:nvPr/>
          </p:nvCxnSpPr>
          <p:spPr>
            <a:xfrm flipV="1">
              <a:off x="1292770" y="4461667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218185E5-C917-AACC-D91F-5E79990D9D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08067" y="4461667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to 12">
              <a:extLst>
                <a:ext uri="{FF2B5EF4-FFF2-40B4-BE49-F238E27FC236}">
                  <a16:creationId xmlns:a16="http://schemas.microsoft.com/office/drawing/2014/main" id="{E202FCB6-87CA-8611-0055-8683F3433441}"/>
                </a:ext>
              </a:extLst>
            </p:cNvPr>
            <p:cNvCxnSpPr/>
            <p:nvPr/>
          </p:nvCxnSpPr>
          <p:spPr>
            <a:xfrm flipV="1">
              <a:off x="1908066" y="4440337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to 13">
              <a:extLst>
                <a:ext uri="{FF2B5EF4-FFF2-40B4-BE49-F238E27FC236}">
                  <a16:creationId xmlns:a16="http://schemas.microsoft.com/office/drawing/2014/main" id="{880DC0AF-CE6F-6BC8-AAB2-AF18C64A74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23363" y="4440337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to 14">
              <a:extLst>
                <a:ext uri="{FF2B5EF4-FFF2-40B4-BE49-F238E27FC236}">
                  <a16:creationId xmlns:a16="http://schemas.microsoft.com/office/drawing/2014/main" id="{7B7D616F-1E0A-FB17-24BF-68A338AF89DD}"/>
                </a:ext>
              </a:extLst>
            </p:cNvPr>
            <p:cNvCxnSpPr/>
            <p:nvPr/>
          </p:nvCxnSpPr>
          <p:spPr>
            <a:xfrm flipV="1">
              <a:off x="2517172" y="4424008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>
              <a:extLst>
                <a:ext uri="{FF2B5EF4-FFF2-40B4-BE49-F238E27FC236}">
                  <a16:creationId xmlns:a16="http://schemas.microsoft.com/office/drawing/2014/main" id="{CF1862E2-4C84-0178-1B73-5B2073E920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2469" y="4424008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to 16">
              <a:extLst>
                <a:ext uri="{FF2B5EF4-FFF2-40B4-BE49-F238E27FC236}">
                  <a16:creationId xmlns:a16="http://schemas.microsoft.com/office/drawing/2014/main" id="{FBADDB70-7A7D-CC48-07EC-1606148C6360}"/>
                </a:ext>
              </a:extLst>
            </p:cNvPr>
            <p:cNvCxnSpPr/>
            <p:nvPr/>
          </p:nvCxnSpPr>
          <p:spPr>
            <a:xfrm flipV="1">
              <a:off x="3138658" y="4437072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id="{B58298AB-2845-DDBB-35AB-096865B080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53955" y="4437072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>
              <a:extLst>
                <a:ext uri="{FF2B5EF4-FFF2-40B4-BE49-F238E27FC236}">
                  <a16:creationId xmlns:a16="http://schemas.microsoft.com/office/drawing/2014/main" id="{382BCDFE-B79F-777F-5BCD-DF84AC83505C}"/>
                </a:ext>
              </a:extLst>
            </p:cNvPr>
            <p:cNvCxnSpPr/>
            <p:nvPr/>
          </p:nvCxnSpPr>
          <p:spPr>
            <a:xfrm flipV="1">
              <a:off x="3747764" y="4420743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7D0EEA8F-CFA3-A433-F04D-BEDCD6A394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63061" y="4420743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FCB8C31F-3822-31A4-AF3B-4A924E7E82A9}"/>
                </a:ext>
              </a:extLst>
            </p:cNvPr>
            <p:cNvCxnSpPr/>
            <p:nvPr/>
          </p:nvCxnSpPr>
          <p:spPr>
            <a:xfrm flipV="1">
              <a:off x="4363060" y="4399413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6C40F650-E5C2-0349-1234-BC1A8499AE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8357" y="4399413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E304597E-A53F-8C95-E50F-6234725D557C}"/>
                </a:ext>
              </a:extLst>
            </p:cNvPr>
            <p:cNvCxnSpPr/>
            <p:nvPr/>
          </p:nvCxnSpPr>
          <p:spPr>
            <a:xfrm flipV="1">
              <a:off x="4972166" y="4383084"/>
              <a:ext cx="615297" cy="564023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>
              <a:extLst>
                <a:ext uri="{FF2B5EF4-FFF2-40B4-BE49-F238E27FC236}">
                  <a16:creationId xmlns:a16="http://schemas.microsoft.com/office/drawing/2014/main" id="{9C18F525-6810-FC92-2FAF-6660DC7D0C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87463" y="4383084"/>
              <a:ext cx="0" cy="564023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861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CB15CA19-141D-80C3-5B4B-98761F895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1400303"/>
            <a:ext cx="7748832" cy="276724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>
            <a:extLst>
              <a:ext uri="{FF2B5EF4-FFF2-40B4-BE49-F238E27FC236}">
                <a16:creationId xmlns:a16="http://schemas.microsoft.com/office/drawing/2014/main" id="{91748211-6E74-2980-63CC-68FA75110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1400302"/>
            <a:ext cx="7748832" cy="276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Funções aleatórias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11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5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FD4E4-2B16-90FF-7C47-B0EFBD7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561318"/>
          </a:xfrm>
        </p:spPr>
        <p:txBody>
          <a:bodyPr/>
          <a:lstStyle/>
          <a:p>
            <a:r>
              <a:rPr lang="pt-BR"/>
              <a:t>Como você acha que ficaria agora?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E3FE1-B87C-D719-85DA-7D4AF0E2775D}"/>
              </a:ext>
            </a:extLst>
          </p:cNvPr>
          <p:cNvSpPr txBox="1"/>
          <p:nvPr/>
        </p:nvSpPr>
        <p:spPr>
          <a:xfrm>
            <a:off x="697584" y="4493368"/>
            <a:ext cx="7748832" cy="764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ipos =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  <a:r>
              <a:rPr lang="en-US" sz="16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// inteiro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350"/>
              </a:lnSpc>
            </a:pP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fpos =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 </a:t>
            </a:r>
            <a:r>
              <a:rPr lang="en-US" sz="16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fração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mix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ipos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ipos 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fpos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304E70-C03A-2A48-25F2-59C389A89FD4}"/>
              </a:ext>
            </a:extLst>
          </p:cNvPr>
          <p:cNvGrpSpPr/>
          <p:nvPr/>
        </p:nvGrpSpPr>
        <p:grpSpPr>
          <a:xfrm>
            <a:off x="332448" y="1951591"/>
            <a:ext cx="3178008" cy="2528254"/>
            <a:chOff x="332448" y="1951591"/>
            <a:chExt cx="3178008" cy="252825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0FF0BF01-E8E4-C603-938A-ADD68188C231}"/>
                </a:ext>
              </a:extLst>
            </p:cNvPr>
            <p:cNvCxnSpPr>
              <a:cxnSpLocks/>
            </p:cNvCxnSpPr>
            <p:nvPr/>
          </p:nvCxnSpPr>
          <p:spPr>
            <a:xfrm>
              <a:off x="513847" y="4361792"/>
              <a:ext cx="255517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40367B-B21A-E819-7416-0382E2591D4E}"/>
                </a:ext>
              </a:extLst>
            </p:cNvPr>
            <p:cNvSpPr txBox="1"/>
            <p:nvPr/>
          </p:nvSpPr>
          <p:spPr>
            <a:xfrm>
              <a:off x="3005960" y="4202846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st.x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2066FBE6-A8AB-34CB-C7DD-D50C087E1E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847" y="2191405"/>
              <a:ext cx="0" cy="218089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2416A8-5A9A-2CBD-6235-A2682E50AE27}"/>
                </a:ext>
              </a:extLst>
            </p:cNvPr>
            <p:cNvSpPr txBox="1"/>
            <p:nvPr/>
          </p:nvSpPr>
          <p:spPr>
            <a:xfrm>
              <a:off x="332448" y="1951591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rnd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536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>
          <a:extLst>
            <a:ext uri="{FF2B5EF4-FFF2-40B4-BE49-F238E27FC236}">
              <a16:creationId xmlns:a16="http://schemas.microsoft.com/office/drawing/2014/main" id="{4B4D2FC9-57D8-1988-4A90-5AAE2B08F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>
            <a:extLst>
              <a:ext uri="{FF2B5EF4-FFF2-40B4-BE49-F238E27FC236}">
                <a16:creationId xmlns:a16="http://schemas.microsoft.com/office/drawing/2014/main" id="{6EBED3BD-AB89-9287-C840-7B31690EBF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Pergunta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6F0D1A-CC26-9D30-7E52-E0993375E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58" y="812650"/>
            <a:ext cx="9058434" cy="258532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noProof="1"/>
              <a:t>E agora? </a:t>
            </a:r>
          </a:p>
        </p:txBody>
      </p:sp>
      <p:sp>
        <p:nvSpPr>
          <p:cNvPr id="295" name="Google Shape;295;p28">
            <a:extLst>
              <a:ext uri="{FF2B5EF4-FFF2-40B4-BE49-F238E27FC236}">
                <a16:creationId xmlns:a16="http://schemas.microsoft.com/office/drawing/2014/main" id="{3DC795FE-6D50-1A26-3623-9AF690C0FB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87792-0130-0FA1-A9F4-CB73F7E3E21A}"/>
              </a:ext>
            </a:extLst>
          </p:cNvPr>
          <p:cNvSpPr txBox="1"/>
          <p:nvPr/>
        </p:nvSpPr>
        <p:spPr>
          <a:xfrm>
            <a:off x="2935862" y="546668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1473EF-5598-3A90-DEDD-7DA368D6C90F}"/>
              </a:ext>
            </a:extLst>
          </p:cNvPr>
          <p:cNvSpPr txBox="1"/>
          <p:nvPr/>
        </p:nvSpPr>
        <p:spPr>
          <a:xfrm>
            <a:off x="344827" y="1404456"/>
            <a:ext cx="5519945" cy="25853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(vec2 st) {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 val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(st.xy,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12.9898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78.233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(val)*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43758.5453123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(out vec4 fragColor, </a:t>
            </a:r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vec2 fragCoord){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st = fragCoord.xy/iResolution.xy;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st *=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fpos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smoothstep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(0.,1.,fpos),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7" name="Picture 6" descr="A green and red squares&#10;&#10;Description automatically generated">
            <a:extLst>
              <a:ext uri="{FF2B5EF4-FFF2-40B4-BE49-F238E27FC236}">
                <a16:creationId xmlns:a16="http://schemas.microsoft.com/office/drawing/2014/main" id="{D983E07B-69D2-C07F-42B1-46A2F6B8CF4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7749"/>
          <a:stretch/>
        </p:blipFill>
        <p:spPr>
          <a:xfrm>
            <a:off x="5965648" y="1388128"/>
            <a:ext cx="2833523" cy="2825004"/>
          </a:xfrm>
          <a:prstGeom prst="rect">
            <a:avLst/>
          </a:prstGeom>
        </p:spPr>
      </p:pic>
      <p:grpSp>
        <p:nvGrpSpPr>
          <p:cNvPr id="50" name="Agrupar 49">
            <a:extLst>
              <a:ext uri="{FF2B5EF4-FFF2-40B4-BE49-F238E27FC236}">
                <a16:creationId xmlns:a16="http://schemas.microsoft.com/office/drawing/2014/main" id="{7A6A09BB-632A-C34E-EAB7-8A59A57F5565}"/>
              </a:ext>
            </a:extLst>
          </p:cNvPr>
          <p:cNvGrpSpPr/>
          <p:nvPr/>
        </p:nvGrpSpPr>
        <p:grpSpPr>
          <a:xfrm>
            <a:off x="864870" y="4580403"/>
            <a:ext cx="4344003" cy="455435"/>
            <a:chOff x="640935" y="4739351"/>
            <a:chExt cx="4344003" cy="455435"/>
          </a:xfrm>
        </p:grpSpPr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E6BA01DB-5D05-B104-025D-1246B38F6D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5649" y="4805964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28C54995-0F90-BA8B-8ADE-9B77EDFE1D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4881" y="4794707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2E5430AC-4215-1B1C-A90C-7927036EAC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594" y="4780003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36CD2BA5-C0A6-C3B6-F4E8-7F013ADA48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8827" y="4768746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ector reto 32">
              <a:extLst>
                <a:ext uri="{FF2B5EF4-FFF2-40B4-BE49-F238E27FC236}">
                  <a16:creationId xmlns:a16="http://schemas.microsoft.com/office/drawing/2014/main" id="{A8E7CD0E-C3C1-0451-128D-B5AAC17125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59020" y="4752872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6DE2F00D-0482-4052-BAD4-559EFAB663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8252" y="4754055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B7C0B177-AA65-9681-9FDF-E69D54E947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2965" y="4739351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D073B7E0-CF44-6EA9-D2D5-C910E1661C3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2198" y="4740534"/>
              <a:ext cx="0" cy="38882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: Curvo 40">
              <a:extLst>
                <a:ext uri="{FF2B5EF4-FFF2-40B4-BE49-F238E27FC236}">
                  <a16:creationId xmlns:a16="http://schemas.microsoft.com/office/drawing/2014/main" id="{3A808E9F-247C-0A53-8DE1-EC0EFB07AD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0168" y="4824413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: Curvo 42">
              <a:extLst>
                <a:ext uri="{FF2B5EF4-FFF2-40B4-BE49-F238E27FC236}">
                  <a16:creationId xmlns:a16="http://schemas.microsoft.com/office/drawing/2014/main" id="{FF03768D-737C-DC25-2E6D-5176EBB4B9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935" y="4835670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: Curvo 43">
              <a:extLst>
                <a:ext uri="{FF2B5EF4-FFF2-40B4-BE49-F238E27FC236}">
                  <a16:creationId xmlns:a16="http://schemas.microsoft.com/office/drawing/2014/main" id="{90324B7A-087F-60C6-C676-C66DDB1BF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6854" y="4804999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: Curvo 44">
              <a:extLst>
                <a:ext uri="{FF2B5EF4-FFF2-40B4-BE49-F238E27FC236}">
                  <a16:creationId xmlns:a16="http://schemas.microsoft.com/office/drawing/2014/main" id="{F52AF59D-1E26-FA16-A2A2-81D4118E97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7621" y="4816256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: Curvo 45">
              <a:extLst>
                <a:ext uri="{FF2B5EF4-FFF2-40B4-BE49-F238E27FC236}">
                  <a16:creationId xmlns:a16="http://schemas.microsoft.com/office/drawing/2014/main" id="{77684A34-C36F-70B7-AE67-5BD185B0B4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53539" y="4776787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: Curvo 46">
              <a:extLst>
                <a:ext uri="{FF2B5EF4-FFF2-40B4-BE49-F238E27FC236}">
                  <a16:creationId xmlns:a16="http://schemas.microsoft.com/office/drawing/2014/main" id="{75CFEAEF-A8C2-3654-92B5-DB753F406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14306" y="4788044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: Curvo 47">
              <a:extLst>
                <a:ext uri="{FF2B5EF4-FFF2-40B4-BE49-F238E27FC236}">
                  <a16:creationId xmlns:a16="http://schemas.microsoft.com/office/drawing/2014/main" id="{A97177F3-D37D-38E7-42AC-39C22FFDE4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0225" y="4757373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: Curvo 48">
              <a:extLst>
                <a:ext uri="{FF2B5EF4-FFF2-40B4-BE49-F238E27FC236}">
                  <a16:creationId xmlns:a16="http://schemas.microsoft.com/office/drawing/2014/main" id="{48C2BF50-38EC-367B-653C-52DA8FD27E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0992" y="4768630"/>
              <a:ext cx="544713" cy="359116"/>
            </a:xfrm>
            <a:prstGeom prst="curvedConnector3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5457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E19E7781-636C-8B87-52BA-F70116E86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1400302"/>
            <a:ext cx="7748832" cy="276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3A2F5CA-299C-1908-4ADB-28FF7396C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1400302"/>
            <a:ext cx="7748832" cy="276724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Funções aleatórias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13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5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FD4E4-2B16-90FF-7C47-B0EFBD7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561318"/>
          </a:xfrm>
        </p:spPr>
        <p:txBody>
          <a:bodyPr/>
          <a:lstStyle/>
          <a:p>
            <a:r>
              <a:rPr lang="pt-BR"/>
              <a:t>E agora?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E3FE1-B87C-D719-85DA-7D4AF0E2775D}"/>
              </a:ext>
            </a:extLst>
          </p:cNvPr>
          <p:cNvSpPr txBox="1"/>
          <p:nvPr/>
        </p:nvSpPr>
        <p:spPr>
          <a:xfrm>
            <a:off x="697584" y="4514392"/>
            <a:ext cx="7748832" cy="764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ipos =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  <a:r>
              <a:rPr lang="en-US" sz="16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// inteiro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350"/>
              </a:lnSpc>
            </a:pP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fpos =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 </a:t>
            </a:r>
            <a:r>
              <a:rPr lang="en-US" sz="16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fração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mix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ipos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ipos 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smoothstep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(0.,1.,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fpos)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7AAAA22-68D1-A466-ED13-CC648A5FF198}"/>
              </a:ext>
            </a:extLst>
          </p:cNvPr>
          <p:cNvGrpSpPr/>
          <p:nvPr/>
        </p:nvGrpSpPr>
        <p:grpSpPr>
          <a:xfrm>
            <a:off x="332448" y="1951591"/>
            <a:ext cx="3178008" cy="2528254"/>
            <a:chOff x="332448" y="1951591"/>
            <a:chExt cx="3178008" cy="252825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0BB58D2-DAE4-3AE7-48EB-1C1C84010EFF}"/>
                </a:ext>
              </a:extLst>
            </p:cNvPr>
            <p:cNvCxnSpPr>
              <a:cxnSpLocks/>
            </p:cNvCxnSpPr>
            <p:nvPr/>
          </p:nvCxnSpPr>
          <p:spPr>
            <a:xfrm>
              <a:off x="513847" y="4361792"/>
              <a:ext cx="255517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17DE3E3-B994-BB3E-A804-881BA67B8FCC}"/>
                </a:ext>
              </a:extLst>
            </p:cNvPr>
            <p:cNvSpPr txBox="1"/>
            <p:nvPr/>
          </p:nvSpPr>
          <p:spPr>
            <a:xfrm>
              <a:off x="3005960" y="4202846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st.x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5D307C3E-AD72-9CCB-5F29-E2380F738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847" y="2191405"/>
              <a:ext cx="0" cy="218089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7E0CB24-EFD9-C42D-8DAB-3E6A9D671945}"/>
                </a:ext>
              </a:extLst>
            </p:cNvPr>
            <p:cNvSpPr txBox="1"/>
            <p:nvPr/>
          </p:nvSpPr>
          <p:spPr>
            <a:xfrm>
              <a:off x="332448" y="1951591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rnd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85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O que é o Perlin Noise</a:t>
            </a:r>
            <a:endParaRPr/>
          </a:p>
        </p:txBody>
      </p:sp>
      <p:sp>
        <p:nvSpPr>
          <p:cNvPr id="335" name="Google Shape;335;p3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14</a:t>
            </a:fld>
            <a:endParaRPr/>
          </a:p>
        </p:txBody>
      </p:sp>
      <p:sp>
        <p:nvSpPr>
          <p:cNvPr id="336" name="Google Shape;336;p31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5144100" cy="377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/>
              <a:t>Geração aleatória de valores </a:t>
            </a:r>
            <a:endParaRPr/>
          </a:p>
          <a:p>
            <a:pPr marL="457200" lvl="0" indent="-355600" algn="l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Função n-dimensional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Completa aleatoriedade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Coerência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7025" y="1333492"/>
            <a:ext cx="3394499" cy="339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Perlin Noise</a:t>
            </a:r>
            <a:endParaRPr/>
          </a:p>
        </p:txBody>
      </p:sp>
      <p:sp>
        <p:nvSpPr>
          <p:cNvPr id="324" name="Google Shape;324;p30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837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Gera padrões mais orgânicos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Percebe-se uma certa suavidade interna</a:t>
            </a:r>
            <a:endParaRPr/>
          </a:p>
        </p:txBody>
      </p:sp>
      <p:sp>
        <p:nvSpPr>
          <p:cNvPr id="325" name="Google Shape;325;p3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15</a:t>
            </a:fld>
            <a:endParaRPr/>
          </a:p>
        </p:txBody>
      </p:sp>
      <p:pic>
        <p:nvPicPr>
          <p:cNvPr id="326" name="Google Shape;32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0288" y="1965250"/>
            <a:ext cx="2943526" cy="2943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0188" y="1965250"/>
            <a:ext cx="2943526" cy="2943526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0"/>
          <p:cNvSpPr txBox="1"/>
          <p:nvPr/>
        </p:nvSpPr>
        <p:spPr>
          <a:xfrm>
            <a:off x="2992000" y="5401275"/>
            <a:ext cx="5419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fonte: </a:t>
            </a:r>
            <a:r>
              <a:rPr lang="pt-BR" sz="900" u="sng">
                <a:solidFill>
                  <a:schemeClr val="hlink"/>
                </a:solidFill>
                <a:hlinkClick r:id="rId5"/>
              </a:rPr>
              <a:t>https://sighack.com/post/getting-creative-with-perlin-noise-fields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9509964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475" y="3586722"/>
            <a:ext cx="2230899" cy="125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4278" y="1130998"/>
            <a:ext cx="3385846" cy="16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0025" y="1449650"/>
            <a:ext cx="2316500" cy="1330422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4"/>
          <p:cNvSpPr txBox="1"/>
          <p:nvPr/>
        </p:nvSpPr>
        <p:spPr>
          <a:xfrm>
            <a:off x="260025" y="1127864"/>
            <a:ext cx="13704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rugosidades</a:t>
            </a:r>
            <a:endParaRPr/>
          </a:p>
        </p:txBody>
      </p:sp>
      <p:sp>
        <p:nvSpPr>
          <p:cNvPr id="368" name="Google Shape;368;p34"/>
          <p:cNvSpPr txBox="1"/>
          <p:nvPr/>
        </p:nvSpPr>
        <p:spPr>
          <a:xfrm>
            <a:off x="260025" y="3259217"/>
            <a:ext cx="13704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nuvens</a:t>
            </a:r>
            <a:endParaRPr/>
          </a:p>
        </p:txBody>
      </p:sp>
      <p:sp>
        <p:nvSpPr>
          <p:cNvPr id="369" name="Google Shape;369;p34"/>
          <p:cNvSpPr txBox="1"/>
          <p:nvPr/>
        </p:nvSpPr>
        <p:spPr>
          <a:xfrm>
            <a:off x="7579725" y="779686"/>
            <a:ext cx="13704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terrenos</a:t>
            </a:r>
            <a:endParaRPr/>
          </a:p>
        </p:txBody>
      </p:sp>
      <p:pic>
        <p:nvPicPr>
          <p:cNvPr id="370" name="Google Shape;370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3975" y="3617322"/>
            <a:ext cx="2999349" cy="169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34"/>
          <p:cNvSpPr txBox="1"/>
          <p:nvPr/>
        </p:nvSpPr>
        <p:spPr>
          <a:xfrm>
            <a:off x="5179375" y="3266216"/>
            <a:ext cx="1370400" cy="4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caustics</a:t>
            </a:r>
            <a:endParaRPr/>
          </a:p>
        </p:txBody>
      </p:sp>
      <p:sp>
        <p:nvSpPr>
          <p:cNvPr id="372" name="Google Shape;372;p34"/>
          <p:cNvSpPr txBox="1"/>
          <p:nvPr/>
        </p:nvSpPr>
        <p:spPr>
          <a:xfrm>
            <a:off x="72275" y="4896361"/>
            <a:ext cx="24651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hlink"/>
                </a:solidFill>
                <a:hlinkClick r:id="rId7"/>
              </a:rPr>
              <a:t>https://www.youtube.com/watch?v=n6eaQqKb4y0</a:t>
            </a:r>
            <a:endParaRPr sz="800"/>
          </a:p>
        </p:txBody>
      </p:sp>
      <p:pic>
        <p:nvPicPr>
          <p:cNvPr id="373" name="Google Shape;373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60537" y="3515816"/>
            <a:ext cx="1590275" cy="1590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4"/>
          <p:cNvSpPr txBox="1"/>
          <p:nvPr/>
        </p:nvSpPr>
        <p:spPr>
          <a:xfrm>
            <a:off x="2768513" y="5050780"/>
            <a:ext cx="21294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https://github.com/BrutPitt/PerlinNoise4D</a:t>
            </a:r>
            <a:endParaRPr sz="800"/>
          </a:p>
        </p:txBody>
      </p:sp>
      <p:sp>
        <p:nvSpPr>
          <p:cNvPr id="375" name="Google Shape;375;p34"/>
          <p:cNvSpPr txBox="1"/>
          <p:nvPr/>
        </p:nvSpPr>
        <p:spPr>
          <a:xfrm>
            <a:off x="5097775" y="5398100"/>
            <a:ext cx="37044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accent5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https://www.tvpaint.com/forum/viewtopic.php?t=11197</a:t>
            </a:r>
            <a:endParaRPr sz="800">
              <a:solidFill>
                <a:schemeClr val="dk1"/>
              </a:solidFill>
            </a:endParaRPr>
          </a:p>
        </p:txBody>
      </p:sp>
      <p:sp>
        <p:nvSpPr>
          <p:cNvPr id="376" name="Google Shape;376;p34"/>
          <p:cNvSpPr txBox="1"/>
          <p:nvPr/>
        </p:nvSpPr>
        <p:spPr>
          <a:xfrm>
            <a:off x="5638250" y="2774624"/>
            <a:ext cx="32379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hlink"/>
                </a:solidFill>
                <a:hlinkClick r:id="rId11"/>
              </a:rPr>
              <a:t>Fig. 2. Seven layers of stacked Perlin noise patterns (left) and the...</a:t>
            </a:r>
            <a:endParaRPr sz="800"/>
          </a:p>
        </p:txBody>
      </p:sp>
      <p:pic>
        <p:nvPicPr>
          <p:cNvPr id="377" name="Google Shape;377;p3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200613" y="1703264"/>
            <a:ext cx="1911485" cy="93662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34"/>
          <p:cNvSpPr txBox="1"/>
          <p:nvPr/>
        </p:nvSpPr>
        <p:spPr>
          <a:xfrm>
            <a:off x="4432163" y="2624187"/>
            <a:ext cx="9315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hlink"/>
                </a:solidFill>
                <a:hlinkClick r:id="rId13"/>
              </a:rPr>
              <a:t>FurryBall 4.8</a:t>
            </a:r>
            <a:endParaRPr sz="800"/>
          </a:p>
        </p:txBody>
      </p:sp>
      <p:sp>
        <p:nvSpPr>
          <p:cNvPr id="379" name="Google Shape;379;p34"/>
          <p:cNvSpPr txBox="1"/>
          <p:nvPr/>
        </p:nvSpPr>
        <p:spPr>
          <a:xfrm>
            <a:off x="111550" y="2861542"/>
            <a:ext cx="3000000" cy="3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u="sng">
                <a:solidFill>
                  <a:schemeClr val="hlink"/>
                </a:solidFill>
                <a:hlinkClick r:id="rId14"/>
              </a:rPr>
              <a:t>CMSC 425: Lecture 14 Procedural Generation: Perlin Noise</a:t>
            </a:r>
            <a:endParaRPr sz="800"/>
          </a:p>
        </p:txBody>
      </p:sp>
      <p:sp>
        <p:nvSpPr>
          <p:cNvPr id="380" name="Google Shape;380;p3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Exemplos usando Perlin Noise</a:t>
            </a:r>
            <a:endParaRPr/>
          </a:p>
        </p:txBody>
      </p:sp>
      <p:sp>
        <p:nvSpPr>
          <p:cNvPr id="381" name="Google Shape;381;p3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37"/>
          <p:cNvPicPr preferRelativeResize="0"/>
          <p:nvPr/>
        </p:nvPicPr>
        <p:blipFill rotWithShape="1">
          <a:blip r:embed="rId3">
            <a:alphaModFix/>
          </a:blip>
          <a:srcRect t="18354"/>
          <a:stretch/>
        </p:blipFill>
        <p:spPr>
          <a:xfrm>
            <a:off x="2657113" y="2084975"/>
            <a:ext cx="3648075" cy="1726425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3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Função Parametrizada</a:t>
            </a:r>
            <a:endParaRPr/>
          </a:p>
        </p:txBody>
      </p:sp>
      <p:sp>
        <p:nvSpPr>
          <p:cNvPr id="409" name="Google Shape;409;p37"/>
          <p:cNvSpPr txBox="1">
            <a:spLocks noGrp="1"/>
          </p:cNvSpPr>
          <p:nvPr>
            <p:ph type="body" idx="1"/>
          </p:nvPr>
        </p:nvSpPr>
        <p:spPr>
          <a:xfrm>
            <a:off x="390550" y="838984"/>
            <a:ext cx="8428200" cy="41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função noise(t)</a:t>
            </a:r>
            <a:endParaRPr/>
          </a:p>
        </p:txBody>
      </p:sp>
      <p:sp>
        <p:nvSpPr>
          <p:cNvPr id="410" name="Google Shape;410;p3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17</a:t>
            </a:fld>
            <a:endParaRPr/>
          </a:p>
        </p:txBody>
      </p:sp>
      <p:grpSp>
        <p:nvGrpSpPr>
          <p:cNvPr id="411" name="Google Shape;411;p37"/>
          <p:cNvGrpSpPr/>
          <p:nvPr/>
        </p:nvGrpSpPr>
        <p:grpSpPr>
          <a:xfrm>
            <a:off x="2247916" y="1970943"/>
            <a:ext cx="5010459" cy="1840454"/>
            <a:chOff x="2234791" y="1327918"/>
            <a:chExt cx="5010459" cy="1840454"/>
          </a:xfrm>
        </p:grpSpPr>
        <p:cxnSp>
          <p:nvCxnSpPr>
            <p:cNvPr id="412" name="Google Shape;412;p37"/>
            <p:cNvCxnSpPr/>
            <p:nvPr/>
          </p:nvCxnSpPr>
          <p:spPr>
            <a:xfrm>
              <a:off x="2644000" y="2765725"/>
              <a:ext cx="3976200" cy="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413" name="Google Shape;413;p37"/>
            <p:cNvCxnSpPr/>
            <p:nvPr/>
          </p:nvCxnSpPr>
          <p:spPr>
            <a:xfrm rot="10800000">
              <a:off x="2643988" y="1347025"/>
              <a:ext cx="0" cy="14187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14" name="Google Shape;414;p37"/>
            <p:cNvSpPr txBox="1"/>
            <p:nvPr/>
          </p:nvSpPr>
          <p:spPr>
            <a:xfrm>
              <a:off x="4245250" y="2706672"/>
              <a:ext cx="30000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</a:rPr>
                <a:t>t</a:t>
              </a:r>
              <a:endParaRPr sz="2000"/>
            </a:p>
          </p:txBody>
        </p:sp>
        <p:sp>
          <p:nvSpPr>
            <p:cNvPr id="415" name="Google Shape;415;p37"/>
            <p:cNvSpPr txBox="1"/>
            <p:nvPr/>
          </p:nvSpPr>
          <p:spPr>
            <a:xfrm rot="-5400000">
              <a:off x="1855291" y="1707418"/>
              <a:ext cx="12207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</a:rPr>
                <a:t>valores</a:t>
              </a:r>
              <a:endParaRPr sz="2000"/>
            </a:p>
          </p:txBody>
        </p:sp>
      </p:grpSp>
      <p:sp>
        <p:nvSpPr>
          <p:cNvPr id="416" name="Google Shape;416;p37"/>
          <p:cNvSpPr txBox="1">
            <a:spLocks noGrp="1"/>
          </p:cNvSpPr>
          <p:nvPr>
            <p:ph type="body" idx="1"/>
          </p:nvPr>
        </p:nvSpPr>
        <p:spPr>
          <a:xfrm>
            <a:off x="474900" y="4534559"/>
            <a:ext cx="8428200" cy="414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amostrando sobre a função.</a:t>
            </a:r>
            <a:endParaRPr/>
          </a:p>
        </p:txBody>
      </p:sp>
      <p:sp>
        <p:nvSpPr>
          <p:cNvPr id="417" name="Google Shape;417;p37"/>
          <p:cNvSpPr/>
          <p:nvPr/>
        </p:nvSpPr>
        <p:spPr>
          <a:xfrm rot="10800000" flipH="1">
            <a:off x="3575350" y="3172691"/>
            <a:ext cx="1773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37"/>
          <p:cNvSpPr/>
          <p:nvPr/>
        </p:nvSpPr>
        <p:spPr>
          <a:xfrm rot="10800000" flipH="1">
            <a:off x="4209625" y="2563091"/>
            <a:ext cx="1773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7"/>
          <p:cNvSpPr/>
          <p:nvPr/>
        </p:nvSpPr>
        <p:spPr>
          <a:xfrm rot="10800000" flipH="1">
            <a:off x="4843900" y="2563091"/>
            <a:ext cx="1773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37"/>
          <p:cNvSpPr/>
          <p:nvPr/>
        </p:nvSpPr>
        <p:spPr>
          <a:xfrm rot="10800000" flipH="1">
            <a:off x="5478175" y="3096491"/>
            <a:ext cx="1773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37"/>
          <p:cNvSpPr/>
          <p:nvPr/>
        </p:nvSpPr>
        <p:spPr>
          <a:xfrm rot="10800000" flipH="1">
            <a:off x="6112450" y="2715491"/>
            <a:ext cx="1773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7"/>
          <p:cNvSpPr/>
          <p:nvPr/>
        </p:nvSpPr>
        <p:spPr>
          <a:xfrm>
            <a:off x="2794575" y="26516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37"/>
          <p:cNvSpPr/>
          <p:nvPr/>
        </p:nvSpPr>
        <p:spPr>
          <a:xfrm>
            <a:off x="3012600" y="24992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37"/>
          <p:cNvSpPr/>
          <p:nvPr/>
        </p:nvSpPr>
        <p:spPr>
          <a:xfrm>
            <a:off x="3230625" y="24230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7"/>
          <p:cNvSpPr/>
          <p:nvPr/>
        </p:nvSpPr>
        <p:spPr>
          <a:xfrm>
            <a:off x="3448650" y="24992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7"/>
          <p:cNvSpPr/>
          <p:nvPr/>
        </p:nvSpPr>
        <p:spPr>
          <a:xfrm>
            <a:off x="3666675" y="25754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7"/>
          <p:cNvSpPr/>
          <p:nvPr/>
        </p:nvSpPr>
        <p:spPr>
          <a:xfrm>
            <a:off x="3884700" y="24230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37"/>
          <p:cNvSpPr/>
          <p:nvPr/>
        </p:nvSpPr>
        <p:spPr>
          <a:xfrm>
            <a:off x="4102725" y="2194450"/>
            <a:ext cx="150900" cy="3042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4125"/>
          </a:solidFill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8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Perlin Noise em 2D</a:t>
            </a:r>
            <a:endParaRPr/>
          </a:p>
        </p:txBody>
      </p:sp>
      <p:sp>
        <p:nvSpPr>
          <p:cNvPr id="435" name="Google Shape;435;p3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18</a:t>
            </a:fld>
            <a:endParaRPr/>
          </a:p>
        </p:txBody>
      </p:sp>
      <p:pic>
        <p:nvPicPr>
          <p:cNvPr id="436" name="Google Shape;43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69255"/>
            <a:ext cx="8839200" cy="3176478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8"/>
          <p:cNvSpPr txBox="1"/>
          <p:nvPr/>
        </p:nvSpPr>
        <p:spPr>
          <a:xfrm>
            <a:off x="2801725" y="5401275"/>
            <a:ext cx="558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https://www.youtube.com/watch?v=H6FhG9VKhJg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Explicações da Implementação do Perlin Noise</a:t>
            </a:r>
            <a:endParaRPr/>
          </a:p>
        </p:txBody>
      </p:sp>
      <p:sp>
        <p:nvSpPr>
          <p:cNvPr id="453" name="Google Shape;453;p4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400"/>
              <a:t>Passos básicos:</a:t>
            </a:r>
            <a:endParaRPr sz="240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pt-BR" sz="2200"/>
              <a:t>Definição do grid</a:t>
            </a:r>
            <a:endParaRPr sz="2200"/>
          </a:p>
          <a:p>
            <a:pPr marL="457200" lvl="0" indent="-368300" algn="l" rtl="0">
              <a:spcBef>
                <a:spcPts val="1000"/>
              </a:spcBef>
              <a:spcAft>
                <a:spcPts val="0"/>
              </a:spcAft>
              <a:buSzPts val="2200"/>
              <a:buAutoNum type="arabicPeriod"/>
            </a:pPr>
            <a:r>
              <a:rPr lang="pt-BR" sz="2200"/>
              <a:t>Produto escalar do gradiente semi-aleatórios e vetores de distância</a:t>
            </a:r>
            <a:endParaRPr sz="2200"/>
          </a:p>
          <a:p>
            <a:pPr marL="457200" lvl="0" indent="-368300" algn="l" rtl="0">
              <a:spcBef>
                <a:spcPts val="1000"/>
              </a:spcBef>
              <a:spcAft>
                <a:spcPts val="1000"/>
              </a:spcAft>
              <a:buSzPts val="2200"/>
              <a:buAutoNum type="arabicPeriod"/>
            </a:pPr>
            <a:r>
              <a:rPr lang="pt-BR" sz="2200"/>
              <a:t>Interpolação dos produtos escalares</a:t>
            </a:r>
            <a:endParaRPr sz="2200"/>
          </a:p>
        </p:txBody>
      </p:sp>
      <p:sp>
        <p:nvSpPr>
          <p:cNvPr id="454" name="Google Shape;454;p4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Aleatoriedade</a:t>
            </a:r>
            <a:endParaRPr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F2F96-AECB-7365-5441-604F6E3D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598004" cy="4496159"/>
          </a:xfrm>
        </p:spPr>
        <p:txBody>
          <a:bodyPr/>
          <a:lstStyle/>
          <a:p>
            <a:r>
              <a:rPr lang="pt-BR"/>
              <a:t>Computadores convencionais não geram números realmente aleatórios, porém podemos criar situações que simulam isso.</a:t>
            </a:r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316736" y="4451147"/>
            <a:ext cx="3083814" cy="307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y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7CE0F4-3F03-89C4-B80F-635925101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736" y="1936524"/>
            <a:ext cx="6510528" cy="2325027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53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1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Imagem de referência para desenharmos</a:t>
            </a:r>
            <a:endParaRPr dirty="0"/>
          </a:p>
        </p:txBody>
      </p:sp>
      <p:sp>
        <p:nvSpPr>
          <p:cNvPr id="461" name="Google Shape;461;p41"/>
          <p:cNvSpPr txBox="1">
            <a:spLocks noGrp="1"/>
          </p:cNvSpPr>
          <p:nvPr>
            <p:ph type="body" idx="1"/>
          </p:nvPr>
        </p:nvSpPr>
        <p:spPr>
          <a:xfrm>
            <a:off x="390550" y="838974"/>
            <a:ext cx="8428200" cy="671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Por exemplo vamos usar uma imagem de 15x15 pixels.</a:t>
            </a:r>
            <a:endParaRPr dirty="0"/>
          </a:p>
        </p:txBody>
      </p:sp>
      <p:sp>
        <p:nvSpPr>
          <p:cNvPr id="462" name="Google Shape;462;p41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20</a:t>
            </a:fld>
            <a:endParaRPr/>
          </a:p>
        </p:txBody>
      </p:sp>
      <p:pic>
        <p:nvPicPr>
          <p:cNvPr id="463" name="Google Shape;46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7575" y="2171600"/>
            <a:ext cx="3040750" cy="31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41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25AFA8-44B7-B388-E228-B896725D58D2}"/>
              </a:ext>
            </a:extLst>
          </p:cNvPr>
          <p:cNvGrpSpPr/>
          <p:nvPr/>
        </p:nvGrpSpPr>
        <p:grpSpPr>
          <a:xfrm>
            <a:off x="5694828" y="1994219"/>
            <a:ext cx="1950310" cy="550637"/>
            <a:chOff x="5694828" y="1994219"/>
            <a:chExt cx="1950310" cy="55063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5C0CF34-9E68-C93F-C8F0-C768075A3B7E}"/>
                </a:ext>
              </a:extLst>
            </p:cNvPr>
            <p:cNvSpPr txBox="1"/>
            <p:nvPr/>
          </p:nvSpPr>
          <p:spPr>
            <a:xfrm>
              <a:off x="6759019" y="1994219"/>
              <a:ext cx="886119" cy="307777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um pixel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4B52AC98-5E00-EBD9-83F6-4DDB6E76B06C}"/>
                </a:ext>
              </a:extLst>
            </p:cNvPr>
            <p:cNvCxnSpPr>
              <a:cxnSpLocks/>
              <a:stCxn id="3" idx="1"/>
            </p:cNvCxnSpPr>
            <p:nvPr/>
          </p:nvCxnSpPr>
          <p:spPr>
            <a:xfrm flipH="1">
              <a:off x="5957740" y="2148108"/>
              <a:ext cx="801279" cy="271813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363745-5B49-F73A-5CEB-BC9BCD105C6A}"/>
                </a:ext>
              </a:extLst>
            </p:cNvPr>
            <p:cNvSpPr/>
            <p:nvPr/>
          </p:nvSpPr>
          <p:spPr>
            <a:xfrm>
              <a:off x="5694828" y="2336426"/>
              <a:ext cx="215153" cy="208430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Definição do Grid com valores aleatórios</a:t>
            </a:r>
            <a:endParaRPr dirty="0"/>
          </a:p>
        </p:txBody>
      </p:sp>
      <p:sp>
        <p:nvSpPr>
          <p:cNvPr id="471" name="Google Shape;471;p42"/>
          <p:cNvSpPr txBox="1">
            <a:spLocks noGrp="1"/>
          </p:cNvSpPr>
          <p:nvPr>
            <p:ph type="body" idx="1"/>
          </p:nvPr>
        </p:nvSpPr>
        <p:spPr>
          <a:xfrm>
            <a:off x="390550" y="838973"/>
            <a:ext cx="8428200" cy="13802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Uma subdivisão é gerada para identificar os valores aleatórios. No caso os pontos violetas são os valores aleatórios.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Aqui temos um grid de 4x4. </a:t>
            </a:r>
            <a:endParaRPr dirty="0"/>
          </a:p>
        </p:txBody>
      </p:sp>
      <p:sp>
        <p:nvSpPr>
          <p:cNvPr id="472" name="Google Shape;472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21</a:t>
            </a:fld>
            <a:endParaRPr/>
          </a:p>
        </p:txBody>
      </p:sp>
      <p:pic>
        <p:nvPicPr>
          <p:cNvPr id="473" name="Google Shape;473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05587" y="2172725"/>
            <a:ext cx="3008600" cy="3034450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42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BD15FA-5AC8-0D62-7B4C-FDE646E21065}"/>
              </a:ext>
            </a:extLst>
          </p:cNvPr>
          <p:cNvGrpSpPr/>
          <p:nvPr/>
        </p:nvGrpSpPr>
        <p:grpSpPr>
          <a:xfrm>
            <a:off x="237450" y="2394408"/>
            <a:ext cx="2863969" cy="2637534"/>
            <a:chOff x="237450" y="2394408"/>
            <a:chExt cx="2863969" cy="263753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155A7E-30BA-AAF8-B91D-8070FD6AFDFC}"/>
                </a:ext>
              </a:extLst>
            </p:cNvPr>
            <p:cNvSpPr txBox="1"/>
            <p:nvPr/>
          </p:nvSpPr>
          <p:spPr>
            <a:xfrm>
              <a:off x="237450" y="3076892"/>
              <a:ext cx="1637907" cy="738664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/>
                <a:t>Cada um desses vértices tem um valor aleatório.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EC8AFFA8-C6DC-3943-DCB3-47C1E1609246}"/>
                </a:ext>
              </a:extLst>
            </p:cNvPr>
            <p:cNvCxnSpPr>
              <a:stCxn id="3" idx="3"/>
            </p:cNvCxnSpPr>
            <p:nvPr/>
          </p:nvCxnSpPr>
          <p:spPr>
            <a:xfrm flipV="1">
              <a:off x="1875357" y="2394408"/>
              <a:ext cx="1226062" cy="105181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01528DA-2B0D-9208-DD95-8E4DA67A89C4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 flipV="1">
              <a:off x="1875357" y="3271101"/>
              <a:ext cx="1226062" cy="175123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A61FDE8-C230-A797-C85F-146B1605780F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1875357" y="3446224"/>
              <a:ext cx="1226062" cy="681551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56156AF6-B074-9B6F-7D55-C40FC60661A5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1875357" y="3446224"/>
              <a:ext cx="1226062" cy="1585718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Calculando um valor na célula de um grid</a:t>
            </a:r>
            <a:endParaRPr dirty="0"/>
          </a:p>
        </p:txBody>
      </p:sp>
      <p:sp>
        <p:nvSpPr>
          <p:cNvPr id="500" name="Google Shape;500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22</a:t>
            </a:fld>
            <a:endParaRPr/>
          </a:p>
        </p:txBody>
      </p:sp>
      <p:sp>
        <p:nvSpPr>
          <p:cNvPr id="502" name="Google Shape;502;p45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3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pic>
        <p:nvPicPr>
          <p:cNvPr id="3" name="Picture 2" descr="A grid with a red square&#10;&#10;Description automatically generated with low confidence">
            <a:extLst>
              <a:ext uri="{FF2B5EF4-FFF2-40B4-BE49-F238E27FC236}">
                <a16:creationId xmlns:a16="http://schemas.microsoft.com/office/drawing/2014/main" id="{EC87DBD0-28AA-7318-E707-FEC442830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1850" y="1546443"/>
            <a:ext cx="24003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2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00"/>
              <a:buFont typeface="Verdana"/>
              <a:buNone/>
            </a:pPr>
            <a:r>
              <a:rPr lang="pt-BR"/>
              <a:t>Revisão de Filtro </a:t>
            </a:r>
            <a:r>
              <a:rPr lang="pt-BR" err="1"/>
              <a:t>Bilinear</a:t>
            </a:r>
            <a:endParaRPr/>
          </a:p>
        </p:txBody>
      </p:sp>
      <p:sp>
        <p:nvSpPr>
          <p:cNvPr id="416" name="Google Shape;416;p42"/>
          <p:cNvSpPr txBox="1">
            <a:spLocks noGrp="1"/>
          </p:cNvSpPr>
          <p:nvPr>
            <p:ph type="body" idx="1"/>
          </p:nvPr>
        </p:nvSpPr>
        <p:spPr>
          <a:xfrm>
            <a:off x="4609526" y="842372"/>
            <a:ext cx="4431732" cy="4492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Interpolação Linear (1D)</a:t>
            </a:r>
            <a:endParaRPr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Interpolações Intermediárias (horizontal)</a:t>
            </a:r>
            <a:endParaRPr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endParaRPr sz="160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None/>
            </a:pPr>
            <a:r>
              <a:rPr lang="pt-BR" sz="1600"/>
              <a:t>Interpolação Final (vertical)</a:t>
            </a:r>
            <a:endParaRPr/>
          </a:p>
        </p:txBody>
      </p:sp>
      <p:sp>
        <p:nvSpPr>
          <p:cNvPr id="417" name="Google Shape;417;p4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23</a:t>
            </a:fld>
            <a:endParaRPr/>
          </a:p>
        </p:txBody>
      </p:sp>
      <p:pic>
        <p:nvPicPr>
          <p:cNvPr id="418" name="Google Shape;41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499" y="1261293"/>
            <a:ext cx="3824498" cy="34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63499" y="2543923"/>
            <a:ext cx="2973887" cy="908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489" y="588558"/>
            <a:ext cx="4388009" cy="5082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63499" y="4233738"/>
            <a:ext cx="3214000" cy="48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6EA9A-4364-7088-172F-1252C09F1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Interpolação Linear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F8C59E-E89E-DAC2-8B10-CE193866B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800629"/>
          </a:xfrm>
        </p:spPr>
        <p:txBody>
          <a:bodyPr/>
          <a:lstStyle/>
          <a:p>
            <a:r>
              <a:rPr lang="pt-BR" noProof="0" dirty="0"/>
              <a:t>Qual o valor do ponto?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0C56F-6A4E-8FBC-08C4-BC4BEC4A54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21D37C-A106-9A8C-9EE1-0AA4AFFEB59F}"/>
              </a:ext>
            </a:extLst>
          </p:cNvPr>
          <p:cNvCxnSpPr/>
          <p:nvPr/>
        </p:nvCxnSpPr>
        <p:spPr>
          <a:xfrm>
            <a:off x="1944415" y="2196048"/>
            <a:ext cx="4666593" cy="0"/>
          </a:xfrm>
          <a:prstGeom prst="line">
            <a:avLst/>
          </a:prstGeom>
          <a:ln w="57150" cap="rnd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A35A166-A4E0-DFDF-7659-063E239F5D60}"/>
              </a:ext>
            </a:extLst>
          </p:cNvPr>
          <p:cNvSpPr txBox="1"/>
          <p:nvPr/>
        </p:nvSpPr>
        <p:spPr>
          <a:xfrm>
            <a:off x="1558160" y="1958077"/>
            <a:ext cx="3757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6BE993-3009-9645-F93E-9624E02C6F7E}"/>
              </a:ext>
            </a:extLst>
          </p:cNvPr>
          <p:cNvSpPr txBox="1"/>
          <p:nvPr/>
        </p:nvSpPr>
        <p:spPr>
          <a:xfrm>
            <a:off x="6734506" y="1958076"/>
            <a:ext cx="3757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8B23BA-D0A1-9B24-CD09-F313BA95337F}"/>
              </a:ext>
            </a:extLst>
          </p:cNvPr>
          <p:cNvGrpSpPr/>
          <p:nvPr/>
        </p:nvGrpSpPr>
        <p:grpSpPr>
          <a:xfrm>
            <a:off x="1937214" y="2372628"/>
            <a:ext cx="4680994" cy="683149"/>
            <a:chOff x="1842620" y="3119477"/>
            <a:chExt cx="4680994" cy="683149"/>
          </a:xfrm>
        </p:grpSpPr>
        <p:sp>
          <p:nvSpPr>
            <p:cNvPr id="12" name="Left Brace 11">
              <a:extLst>
                <a:ext uri="{FF2B5EF4-FFF2-40B4-BE49-F238E27FC236}">
                  <a16:creationId xmlns:a16="http://schemas.microsoft.com/office/drawing/2014/main" id="{0B70F731-4043-05D7-C37B-3029D98D4119}"/>
                </a:ext>
              </a:extLst>
            </p:cNvPr>
            <p:cNvSpPr/>
            <p:nvPr/>
          </p:nvSpPr>
          <p:spPr>
            <a:xfrm rot="16200000">
              <a:off x="3171130" y="1790968"/>
              <a:ext cx="138731" cy="2795751"/>
            </a:xfrm>
            <a:prstGeom prst="leftBrace">
              <a:avLst>
                <a:gd name="adj1" fmla="val 816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C0BF665F-AA5A-A132-EB0D-6052FACBE2E5}"/>
                </a:ext>
              </a:extLst>
            </p:cNvPr>
            <p:cNvSpPr/>
            <p:nvPr/>
          </p:nvSpPr>
          <p:spPr>
            <a:xfrm rot="16200000">
              <a:off x="5518827" y="2253421"/>
              <a:ext cx="138731" cy="1870843"/>
            </a:xfrm>
            <a:prstGeom prst="leftBrace">
              <a:avLst>
                <a:gd name="adj1" fmla="val 816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2BE77C-6AA7-100E-D33A-B3467DDFB09A}"/>
                </a:ext>
              </a:extLst>
            </p:cNvPr>
            <p:cNvSpPr txBox="1"/>
            <p:nvPr/>
          </p:nvSpPr>
          <p:spPr>
            <a:xfrm>
              <a:off x="2945527" y="3279406"/>
              <a:ext cx="61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60%</a:t>
              </a:r>
            </a:p>
            <a:p>
              <a:pPr algn="ctr"/>
              <a:r>
                <a:rPr lang="en-US" dirty="0"/>
                <a:t>(0,6)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FFC301-DAC5-C4B6-F7A2-4FC5CA597505}"/>
                </a:ext>
              </a:extLst>
            </p:cNvPr>
            <p:cNvSpPr txBox="1"/>
            <p:nvPr/>
          </p:nvSpPr>
          <p:spPr>
            <a:xfrm>
              <a:off x="5279451" y="3258208"/>
              <a:ext cx="61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40%</a:t>
              </a:r>
            </a:p>
            <a:p>
              <a:pPr algn="ctr"/>
              <a:r>
                <a:rPr lang="en-US" dirty="0"/>
                <a:t>(0,4)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289DAE0-86FD-02D7-A635-E10E09E1524B}"/>
              </a:ext>
            </a:extLst>
          </p:cNvPr>
          <p:cNvGrpSpPr/>
          <p:nvPr/>
        </p:nvGrpSpPr>
        <p:grpSpPr>
          <a:xfrm>
            <a:off x="4537843" y="1639614"/>
            <a:ext cx="416471" cy="672224"/>
            <a:chOff x="4537843" y="1639614"/>
            <a:chExt cx="416471" cy="672224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094C516-830A-330C-2A56-B0540BC3C029}"/>
                </a:ext>
              </a:extLst>
            </p:cNvPr>
            <p:cNvSpPr/>
            <p:nvPr/>
          </p:nvSpPr>
          <p:spPr>
            <a:xfrm>
              <a:off x="4635064" y="2089807"/>
              <a:ext cx="222031" cy="222031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96B7F8-47B4-D744-EF7C-C75433EF0532}"/>
                </a:ext>
              </a:extLst>
            </p:cNvPr>
            <p:cNvSpPr txBox="1"/>
            <p:nvPr/>
          </p:nvSpPr>
          <p:spPr>
            <a:xfrm>
              <a:off x="4537843" y="1639614"/>
              <a:ext cx="41647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35E98C0-478B-9A70-A935-75D41BF3829B}"/>
                  </a:ext>
                </a:extLst>
              </p:cNvPr>
              <p:cNvSpPr txBox="1"/>
              <p:nvPr/>
            </p:nvSpPr>
            <p:spPr>
              <a:xfrm>
                <a:off x="2921195" y="3511828"/>
                <a:ext cx="33016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35E98C0-478B-9A70-A935-75D41BF38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195" y="3511828"/>
                <a:ext cx="3301609" cy="430887"/>
              </a:xfrm>
              <a:prstGeom prst="rect">
                <a:avLst/>
              </a:prstGeom>
              <a:blipFill>
                <a:blip r:embed="rId3"/>
                <a:stretch>
                  <a:fillRect l="-382" t="-5714" r="-3435" b="-3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5453C5-AA53-2DC3-5E54-B2ACEF8A6FC9}"/>
                  </a:ext>
                </a:extLst>
              </p:cNvPr>
              <p:cNvSpPr txBox="1"/>
              <p:nvPr/>
            </p:nvSpPr>
            <p:spPr>
              <a:xfrm>
                <a:off x="3086016" y="4445128"/>
                <a:ext cx="2971967" cy="861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=7+0,6</m:t>
                      </m:r>
                      <m:d>
                        <m:d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2−7</m:t>
                          </m:r>
                        </m:e>
                      </m:d>
                    </m:oMath>
                  </m:oMathPara>
                </a14:m>
                <a:endParaRPr lang="pt-BR" sz="2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=4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65453C5-AA53-2DC3-5E54-B2ACEF8A6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016" y="4445128"/>
                <a:ext cx="2971967" cy="861774"/>
              </a:xfrm>
              <a:prstGeom prst="rect">
                <a:avLst/>
              </a:prstGeom>
              <a:blipFill>
                <a:blip r:embed="rId4"/>
                <a:stretch>
                  <a:fillRect l="-847" b="-1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4705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B677E-5E83-4837-E553-B69A39B80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699C0-1FA3-06DA-246A-EBE13D63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Interpolação </a:t>
            </a:r>
            <a:r>
              <a:rPr lang="pt-BR" noProof="0" dirty="0" err="1"/>
              <a:t>Bilinear</a:t>
            </a:r>
            <a:endParaRPr lang="pt-BR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36C75-1D2D-A6F7-236B-2C3457F4C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595870"/>
          </a:xfrm>
        </p:spPr>
        <p:txBody>
          <a:bodyPr/>
          <a:lstStyle/>
          <a:p>
            <a:r>
              <a:rPr lang="pt-BR" dirty="0"/>
              <a:t>Qual o valor do ponto agora?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E945F-9E50-1682-3B6E-02B64D7825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850725-19AD-71E9-7887-FB2900553BFB}"/>
              </a:ext>
            </a:extLst>
          </p:cNvPr>
          <p:cNvGrpSpPr/>
          <p:nvPr/>
        </p:nvGrpSpPr>
        <p:grpSpPr>
          <a:xfrm>
            <a:off x="193997" y="1554589"/>
            <a:ext cx="1769709" cy="2028654"/>
            <a:chOff x="1933897" y="1324146"/>
            <a:chExt cx="1769709" cy="2028654"/>
          </a:xfrm>
        </p:grpSpPr>
        <p:sp>
          <p:nvSpPr>
            <p:cNvPr id="9" name="Left Brace 8">
              <a:extLst>
                <a:ext uri="{FF2B5EF4-FFF2-40B4-BE49-F238E27FC236}">
                  <a16:creationId xmlns:a16="http://schemas.microsoft.com/office/drawing/2014/main" id="{E9036A42-72EB-F3AD-1A36-6FEB5D639659}"/>
                </a:ext>
              </a:extLst>
            </p:cNvPr>
            <p:cNvSpPr/>
            <p:nvPr/>
          </p:nvSpPr>
          <p:spPr>
            <a:xfrm>
              <a:off x="2412648" y="2101455"/>
              <a:ext cx="138731" cy="1251345"/>
            </a:xfrm>
            <a:prstGeom prst="leftBrace">
              <a:avLst>
                <a:gd name="adj1" fmla="val 816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Left Brace 9">
              <a:extLst>
                <a:ext uri="{FF2B5EF4-FFF2-40B4-BE49-F238E27FC236}">
                  <a16:creationId xmlns:a16="http://schemas.microsoft.com/office/drawing/2014/main" id="{F1A5397B-7476-B42B-A220-ADD765284207}"/>
                </a:ext>
              </a:extLst>
            </p:cNvPr>
            <p:cNvSpPr/>
            <p:nvPr/>
          </p:nvSpPr>
          <p:spPr>
            <a:xfrm rot="5400000">
              <a:off x="3140678" y="1379203"/>
              <a:ext cx="138731" cy="987124"/>
            </a:xfrm>
            <a:prstGeom prst="leftBrace">
              <a:avLst>
                <a:gd name="adj1" fmla="val 81666"/>
                <a:gd name="adj2" fmla="val 50000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DE5481-7CD1-8988-A05A-9B80D6DDA0AD}"/>
                </a:ext>
              </a:extLst>
            </p:cNvPr>
            <p:cNvSpPr txBox="1"/>
            <p:nvPr/>
          </p:nvSpPr>
          <p:spPr>
            <a:xfrm>
              <a:off x="1933897" y="2465517"/>
              <a:ext cx="61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50%</a:t>
              </a:r>
            </a:p>
            <a:p>
              <a:pPr algn="ctr"/>
              <a:r>
                <a:rPr lang="en-US" dirty="0"/>
                <a:t>(0,5)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3DA559-16AD-9ACD-E5C2-F1AEFD9CF209}"/>
                </a:ext>
              </a:extLst>
            </p:cNvPr>
            <p:cNvSpPr txBox="1"/>
            <p:nvPr/>
          </p:nvSpPr>
          <p:spPr>
            <a:xfrm>
              <a:off x="2905964" y="1324146"/>
              <a:ext cx="617482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/>
                <a:t>40%</a:t>
              </a:r>
            </a:p>
            <a:p>
              <a:pPr algn="ctr"/>
              <a:r>
                <a:rPr lang="en-US" dirty="0"/>
                <a:t>(0,4)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628B82-EFAE-AC05-394C-D44D2CBD3225}"/>
              </a:ext>
            </a:extLst>
          </p:cNvPr>
          <p:cNvGrpSpPr/>
          <p:nvPr/>
        </p:nvGrpSpPr>
        <p:grpSpPr>
          <a:xfrm>
            <a:off x="606588" y="1895741"/>
            <a:ext cx="3273919" cy="3444361"/>
            <a:chOff x="606588" y="1895741"/>
            <a:chExt cx="3273919" cy="3444361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E74DE27-F6E8-A09D-6447-5DDC73E9A0E8}"/>
                </a:ext>
              </a:extLst>
            </p:cNvPr>
            <p:cNvCxnSpPr>
              <a:cxnSpLocks/>
            </p:cNvCxnSpPr>
            <p:nvPr/>
          </p:nvCxnSpPr>
          <p:spPr>
            <a:xfrm>
              <a:off x="985904" y="2331898"/>
              <a:ext cx="2518858" cy="0"/>
            </a:xfrm>
            <a:prstGeom prst="line">
              <a:avLst/>
            </a:prstGeom>
            <a:ln w="57150" cap="rnd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F5B80D-6F41-6E34-D09B-B6779C9BF7FB}"/>
                </a:ext>
              </a:extLst>
            </p:cNvPr>
            <p:cNvSpPr txBox="1"/>
            <p:nvPr/>
          </p:nvSpPr>
          <p:spPr>
            <a:xfrm>
              <a:off x="610159" y="1895741"/>
              <a:ext cx="37574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9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744487-40CC-7E9E-7CDD-986E19698B6C}"/>
                </a:ext>
              </a:extLst>
            </p:cNvPr>
            <p:cNvSpPr txBox="1"/>
            <p:nvPr/>
          </p:nvSpPr>
          <p:spPr>
            <a:xfrm>
              <a:off x="3504762" y="1899919"/>
              <a:ext cx="37574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4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4B87AE3-8814-C2F0-9321-DD4E66EF77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5904" y="2353096"/>
              <a:ext cx="0" cy="2522919"/>
            </a:xfrm>
            <a:prstGeom prst="line">
              <a:avLst/>
            </a:prstGeom>
            <a:ln w="57150" cap="rnd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E4A4002-E993-F341-AC0E-FF7FC1DA4534}"/>
                </a:ext>
              </a:extLst>
            </p:cNvPr>
            <p:cNvCxnSpPr>
              <a:cxnSpLocks/>
            </p:cNvCxnSpPr>
            <p:nvPr/>
          </p:nvCxnSpPr>
          <p:spPr>
            <a:xfrm>
              <a:off x="985904" y="4876015"/>
              <a:ext cx="2518858" cy="0"/>
            </a:xfrm>
            <a:prstGeom prst="line">
              <a:avLst/>
            </a:prstGeom>
            <a:ln w="57150" cap="rnd"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40A86C4-F933-2C0A-B2AB-D1CB0BB208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3132" y="2353095"/>
              <a:ext cx="0" cy="2522919"/>
            </a:xfrm>
            <a:prstGeom prst="line">
              <a:avLst/>
            </a:prstGeom>
            <a:ln w="57150" cap="rnd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41FABE4-7DA8-01AB-C280-ED5AEB760DDA}"/>
                </a:ext>
              </a:extLst>
            </p:cNvPr>
            <p:cNvSpPr txBox="1"/>
            <p:nvPr/>
          </p:nvSpPr>
          <p:spPr>
            <a:xfrm>
              <a:off x="3503132" y="4878437"/>
              <a:ext cx="37574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B9B735-79BF-D01E-1213-432F8F2A891B}"/>
                </a:ext>
              </a:extLst>
            </p:cNvPr>
            <p:cNvSpPr txBox="1"/>
            <p:nvPr/>
          </p:nvSpPr>
          <p:spPr>
            <a:xfrm>
              <a:off x="606588" y="4878437"/>
              <a:ext cx="375745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/>
                <a:t>5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B3C1CDA-E185-EF4E-417E-B3807F12981C}"/>
              </a:ext>
            </a:extLst>
          </p:cNvPr>
          <p:cNvGrpSpPr/>
          <p:nvPr/>
        </p:nvGrpSpPr>
        <p:grpSpPr>
          <a:xfrm>
            <a:off x="1876050" y="2241201"/>
            <a:ext cx="222031" cy="2762031"/>
            <a:chOff x="1876050" y="2241201"/>
            <a:chExt cx="222031" cy="2762031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9A7BF20-8F1B-0D6A-ABFE-7A6F5FC122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84997" y="2353095"/>
              <a:ext cx="0" cy="2522919"/>
            </a:xfrm>
            <a:prstGeom prst="line">
              <a:avLst/>
            </a:prstGeom>
            <a:ln w="57150" cap="rnd">
              <a:solidFill>
                <a:srgbClr val="92D05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1A397F-61C6-DC5A-FC24-B76EC76B1E91}"/>
                </a:ext>
              </a:extLst>
            </p:cNvPr>
            <p:cNvSpPr/>
            <p:nvPr/>
          </p:nvSpPr>
          <p:spPr>
            <a:xfrm>
              <a:off x="1876050" y="2241201"/>
              <a:ext cx="222031" cy="22203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5EAC791-64DC-BB22-A47F-4C0AA9F85208}"/>
                </a:ext>
              </a:extLst>
            </p:cNvPr>
            <p:cNvSpPr/>
            <p:nvPr/>
          </p:nvSpPr>
          <p:spPr>
            <a:xfrm>
              <a:off x="1876050" y="4781201"/>
              <a:ext cx="222031" cy="222031"/>
            </a:xfrm>
            <a:prstGeom prst="ellipse">
              <a:avLst/>
            </a:prstGeom>
            <a:solidFill>
              <a:srgbClr val="92D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797999-3A87-DF81-466A-624E1DDAFFC6}"/>
              </a:ext>
            </a:extLst>
          </p:cNvPr>
          <p:cNvGrpSpPr/>
          <p:nvPr/>
        </p:nvGrpSpPr>
        <p:grpSpPr>
          <a:xfrm>
            <a:off x="1780458" y="3038417"/>
            <a:ext cx="416471" cy="672224"/>
            <a:chOff x="4537843" y="1639614"/>
            <a:chExt cx="416471" cy="67222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C1B441B-B6DB-14FB-6D10-03EB0AEA0831}"/>
                </a:ext>
              </a:extLst>
            </p:cNvPr>
            <p:cNvSpPr/>
            <p:nvPr/>
          </p:nvSpPr>
          <p:spPr>
            <a:xfrm>
              <a:off x="4635064" y="2089807"/>
              <a:ext cx="222031" cy="222031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03EFD7-19C8-7D2B-04A7-40E862CD625F}"/>
                </a:ext>
              </a:extLst>
            </p:cNvPr>
            <p:cNvSpPr txBox="1"/>
            <p:nvPr/>
          </p:nvSpPr>
          <p:spPr>
            <a:xfrm>
              <a:off x="4537843" y="1639614"/>
              <a:ext cx="41647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9DCDCA5-936C-7A58-F01F-D44048CF8AEE}"/>
                  </a:ext>
                </a:extLst>
              </p:cNvPr>
              <p:cNvSpPr txBox="1"/>
              <p:nvPr/>
            </p:nvSpPr>
            <p:spPr>
              <a:xfrm>
                <a:off x="4809336" y="1726518"/>
                <a:ext cx="33016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9DCDCA5-936C-7A58-F01F-D44048CF8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9336" y="1726518"/>
                <a:ext cx="3301609" cy="430887"/>
              </a:xfrm>
              <a:prstGeom prst="rect">
                <a:avLst/>
              </a:prstGeom>
              <a:blipFill>
                <a:blip r:embed="rId2"/>
                <a:stretch>
                  <a:fillRect l="-766" t="-5714" r="-3448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9317B96-F827-1D35-6A9B-588DBA6B274D}"/>
                  </a:ext>
                </a:extLst>
              </p:cNvPr>
              <p:cNvSpPr txBox="1"/>
              <p:nvPr/>
            </p:nvSpPr>
            <p:spPr>
              <a:xfrm>
                <a:off x="4266330" y="2526683"/>
                <a:ext cx="455245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=9+0,4</m:t>
                      </m:r>
                      <m:d>
                        <m:d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4−9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pt-BR" sz="28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pt-B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pt-BR" sz="2800" i="1">
                          <a:latin typeface="Cambria Math" panose="02040503050406030204" pitchFamily="18" charset="0"/>
                        </a:rPr>
                        <m:t>+0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,4</m:t>
                      </m:r>
                      <m:d>
                        <m:dPr>
                          <m:ctrlPr>
                            <a:rPr lang="pt-B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pt-B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pt-BR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9317B96-F827-1D35-6A9B-588DBA6B2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330" y="2526683"/>
                <a:ext cx="4552450" cy="861774"/>
              </a:xfrm>
              <a:prstGeom prst="rect">
                <a:avLst/>
              </a:prstGeom>
              <a:blipFill>
                <a:blip r:embed="rId3"/>
                <a:stretch>
                  <a:fillRect b="-72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5002E68-5CD1-6540-84FF-0AAEF90EFA91}"/>
                  </a:ext>
                </a:extLst>
              </p:cNvPr>
              <p:cNvSpPr txBox="1"/>
              <p:nvPr/>
            </p:nvSpPr>
            <p:spPr>
              <a:xfrm>
                <a:off x="1808197" y="1815207"/>
                <a:ext cx="72666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45002E68-5CD1-6540-84FF-0AAEF90EF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8197" y="1815207"/>
                <a:ext cx="72666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7C423E7-EBF4-A94B-9A11-F98BB16FCBA0}"/>
                  </a:ext>
                </a:extLst>
              </p:cNvPr>
              <p:cNvSpPr txBox="1"/>
              <p:nvPr/>
            </p:nvSpPr>
            <p:spPr>
              <a:xfrm>
                <a:off x="1898988" y="4858536"/>
                <a:ext cx="72666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7C423E7-EBF4-A94B-9A11-F98BB16FCB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988" y="4858536"/>
                <a:ext cx="72666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7902142-E6A5-D593-2DE8-4B2B320068D4}"/>
                  </a:ext>
                </a:extLst>
              </p:cNvPr>
              <p:cNvSpPr txBox="1"/>
              <p:nvPr/>
            </p:nvSpPr>
            <p:spPr>
              <a:xfrm>
                <a:off x="4266330" y="3710641"/>
                <a:ext cx="455245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=7+0,5</m:t>
                      </m:r>
                      <m:d>
                        <m:dPr>
                          <m:ctrlPr>
                            <a:rPr lang="pt-B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800" b="0" i="1" smtClean="0">
                              <a:latin typeface="Cambria Math" panose="02040503050406030204" pitchFamily="18" charset="0"/>
                            </a:rPr>
                            <m:t>3−7</m:t>
                          </m:r>
                        </m:e>
                      </m:d>
                      <m:r>
                        <a:rPr lang="pt-BR" sz="28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pt-BR" sz="28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7902142-E6A5-D593-2DE8-4B2B32006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330" y="3710641"/>
                <a:ext cx="4552450" cy="430887"/>
              </a:xfrm>
              <a:prstGeom prst="rect">
                <a:avLst/>
              </a:prstGeom>
              <a:blipFill>
                <a:blip r:embed="rId6"/>
                <a:stretch>
                  <a:fillRect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ectangle 47">
            <a:extLst>
              <a:ext uri="{FF2B5EF4-FFF2-40B4-BE49-F238E27FC236}">
                <a16:creationId xmlns:a16="http://schemas.microsoft.com/office/drawing/2014/main" id="{5DC7B9E4-9514-595E-DF40-B53CC15825D9}"/>
              </a:ext>
            </a:extLst>
          </p:cNvPr>
          <p:cNvSpPr/>
          <p:nvPr/>
        </p:nvSpPr>
        <p:spPr>
          <a:xfrm>
            <a:off x="4572000" y="3583243"/>
            <a:ext cx="3940404" cy="6585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6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5" grpId="0"/>
      <p:bldP spid="46" grpId="0"/>
      <p:bldP spid="47" grpId="0"/>
      <p:bldP spid="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>
            <a:extLst>
              <a:ext uri="{FF2B5EF4-FFF2-40B4-BE49-F238E27FC236}">
                <a16:creationId xmlns:a16="http://schemas.microsoft.com/office/drawing/2014/main" id="{123479AF-89F1-A5A3-B5EA-1C71DDD2B0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147" y="1531516"/>
            <a:ext cx="3053442" cy="305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713A67F-AA4C-D226-7BDC-18CC3C480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8544002"/>
              </p:ext>
            </p:extLst>
          </p:nvPr>
        </p:nvGraphicFramePr>
        <p:xfrm>
          <a:off x="5805147" y="1525037"/>
          <a:ext cx="3053442" cy="3053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7814">
                  <a:extLst>
                    <a:ext uri="{9D8B030D-6E8A-4147-A177-3AD203B41FA5}">
                      <a16:colId xmlns:a16="http://schemas.microsoft.com/office/drawing/2014/main" val="934992783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1097346684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894038928"/>
                    </a:ext>
                  </a:extLst>
                </a:gridCol>
              </a:tblGrid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824807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18985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261848"/>
                  </a:ext>
                </a:extLst>
              </a:tr>
            </a:tbl>
          </a:graphicData>
        </a:graphic>
      </p:graphicFrame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Calculando o valor em GLSL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26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4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89767" y="610993"/>
            <a:ext cx="5249979" cy="45243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floor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1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Quatro cantos da célula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endParaRPr lang="en-US" sz="5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  // Interpolação Bilinear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noProof="1">
                <a:solidFill>
                  <a:srgbClr val="9CDCFE"/>
                </a:solidFill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noProof="1">
                <a:solidFill>
                  <a:srgbClr val="9CDCFE"/>
                </a:solidFill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noProof="1">
                <a:solidFill>
                  <a:srgbClr val="9CDCFE"/>
                </a:solidFill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pos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noProof="1">
                <a:solidFill>
                  <a:srgbClr val="B5CEA8"/>
                </a:solidFill>
                <a:latin typeface="Menlo" panose="020B0609030804020204" pitchFamily="49" charset="0"/>
              </a:rPr>
              <a:t>3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n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pos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2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CDC68-2EC8-437C-038F-22A9F4454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Exemplo em </a:t>
            </a:r>
            <a:r>
              <a:rPr lang="pt-BR" err="1"/>
              <a:t>ShaderToy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5C37C-DB13-FFDD-0C26-77F985ED79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4762298"/>
          </a:xfrm>
        </p:spPr>
        <p:txBody>
          <a:bodyPr>
            <a:normAutofit lnSpcReduction="10000"/>
          </a:bodyPr>
          <a:lstStyle/>
          <a:p>
            <a:endParaRPr lang="pt-BR" sz="800" dirty="0"/>
          </a:p>
          <a:p>
            <a:r>
              <a:rPr lang="pt-BR" sz="800" dirty="0" err="1"/>
              <a:t>float</a:t>
            </a:r>
            <a:r>
              <a:rPr lang="pt-BR" sz="800" dirty="0"/>
              <a:t> </a:t>
            </a:r>
            <a:r>
              <a:rPr lang="pt-BR" sz="800" dirty="0" err="1"/>
              <a:t>random</a:t>
            </a:r>
            <a:r>
              <a:rPr lang="pt-BR" sz="800" dirty="0"/>
              <a:t>(vec2 </a:t>
            </a:r>
            <a:r>
              <a:rPr lang="pt-BR" sz="800" dirty="0" err="1"/>
              <a:t>st</a:t>
            </a:r>
            <a:r>
              <a:rPr lang="pt-BR" sz="800" dirty="0"/>
              <a:t>) {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</a:t>
            </a:r>
            <a:r>
              <a:rPr lang="pt-BR" sz="800" dirty="0" err="1"/>
              <a:t>val</a:t>
            </a:r>
            <a:r>
              <a:rPr lang="pt-BR" sz="800" dirty="0"/>
              <a:t> = </a:t>
            </a:r>
            <a:r>
              <a:rPr lang="pt-BR" sz="800" dirty="0" err="1"/>
              <a:t>dot</a:t>
            </a:r>
            <a:r>
              <a:rPr lang="pt-BR" sz="800" dirty="0"/>
              <a:t>(st.xy,vec2(12.9898,78.233));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return</a:t>
            </a:r>
            <a:r>
              <a:rPr lang="pt-BR" sz="800" dirty="0"/>
              <a:t> </a:t>
            </a:r>
            <a:r>
              <a:rPr lang="pt-BR" sz="800" dirty="0" err="1"/>
              <a:t>fract</a:t>
            </a:r>
            <a:r>
              <a:rPr lang="pt-BR" sz="800" dirty="0"/>
              <a:t>(</a:t>
            </a:r>
            <a:r>
              <a:rPr lang="pt-BR" sz="800" dirty="0" err="1"/>
              <a:t>sin</a:t>
            </a:r>
            <a:r>
              <a:rPr lang="pt-BR" sz="800" dirty="0"/>
              <a:t>(</a:t>
            </a:r>
            <a:r>
              <a:rPr lang="pt-BR" sz="800" dirty="0" err="1"/>
              <a:t>val</a:t>
            </a:r>
            <a:r>
              <a:rPr lang="pt-BR" sz="800" dirty="0"/>
              <a:t>)*43758.5453123);</a:t>
            </a:r>
          </a:p>
          <a:p>
            <a:r>
              <a:rPr lang="pt-BR" sz="800" dirty="0"/>
              <a:t>}</a:t>
            </a:r>
          </a:p>
          <a:p>
            <a:endParaRPr lang="pt-BR" sz="800" dirty="0"/>
          </a:p>
          <a:p>
            <a:r>
              <a:rPr lang="pt-BR" sz="800" dirty="0" err="1"/>
              <a:t>float</a:t>
            </a:r>
            <a:r>
              <a:rPr lang="pt-BR" sz="800" dirty="0"/>
              <a:t> </a:t>
            </a:r>
            <a:r>
              <a:rPr lang="pt-BR" sz="800" dirty="0" err="1"/>
              <a:t>noise</a:t>
            </a:r>
            <a:r>
              <a:rPr lang="pt-BR" sz="800" dirty="0"/>
              <a:t> (in vec2 </a:t>
            </a:r>
            <a:r>
              <a:rPr lang="pt-BR" sz="800" dirty="0" err="1"/>
              <a:t>st</a:t>
            </a:r>
            <a:r>
              <a:rPr lang="pt-BR" sz="800" dirty="0"/>
              <a:t>) {</a:t>
            </a:r>
          </a:p>
          <a:p>
            <a:r>
              <a:rPr lang="pt-BR" sz="800" dirty="0"/>
              <a:t>  vec2 </a:t>
            </a:r>
            <a:r>
              <a:rPr lang="pt-BR" sz="800" dirty="0" err="1"/>
              <a:t>i</a:t>
            </a:r>
            <a:r>
              <a:rPr lang="pt-BR" sz="800" dirty="0"/>
              <a:t> = </a:t>
            </a:r>
            <a:r>
              <a:rPr lang="pt-BR" sz="800" dirty="0" err="1"/>
              <a:t>floor</a:t>
            </a:r>
            <a:r>
              <a:rPr lang="pt-BR" sz="800" dirty="0"/>
              <a:t>(</a:t>
            </a:r>
            <a:r>
              <a:rPr lang="pt-BR" sz="800" dirty="0" err="1"/>
              <a:t>st</a:t>
            </a:r>
            <a:r>
              <a:rPr lang="pt-BR" sz="800" dirty="0"/>
              <a:t>);</a:t>
            </a:r>
          </a:p>
          <a:p>
            <a:r>
              <a:rPr lang="pt-BR" sz="800" dirty="0"/>
              <a:t>  vec2 </a:t>
            </a:r>
            <a:r>
              <a:rPr lang="pt-BR" sz="800" dirty="0" err="1"/>
              <a:t>f</a:t>
            </a:r>
            <a:r>
              <a:rPr lang="pt-BR" sz="800" dirty="0"/>
              <a:t> = </a:t>
            </a:r>
            <a:r>
              <a:rPr lang="pt-BR" sz="800" dirty="0" err="1"/>
              <a:t>fract</a:t>
            </a:r>
            <a:r>
              <a:rPr lang="pt-BR" sz="800" dirty="0"/>
              <a:t>(</a:t>
            </a:r>
            <a:r>
              <a:rPr lang="pt-BR" sz="800" dirty="0" err="1"/>
              <a:t>st</a:t>
            </a:r>
            <a:r>
              <a:rPr lang="pt-BR" sz="800" dirty="0"/>
              <a:t>);</a:t>
            </a:r>
          </a:p>
          <a:p>
            <a:endParaRPr lang="pt-BR" sz="800" dirty="0"/>
          </a:p>
          <a:p>
            <a:r>
              <a:rPr lang="pt-BR" sz="800" dirty="0"/>
              <a:t>  // Quatro cantos da célula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u00 = </a:t>
            </a:r>
            <a:r>
              <a:rPr lang="pt-BR" sz="800" dirty="0" err="1"/>
              <a:t>random</a:t>
            </a:r>
            <a:r>
              <a:rPr lang="pt-BR" sz="800" dirty="0"/>
              <a:t>(</a:t>
            </a:r>
            <a:r>
              <a:rPr lang="pt-BR" sz="800" dirty="0" err="1"/>
              <a:t>i</a:t>
            </a:r>
            <a:r>
              <a:rPr lang="pt-BR" sz="800" dirty="0"/>
              <a:t>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u10 = </a:t>
            </a:r>
            <a:r>
              <a:rPr lang="pt-BR" sz="800" dirty="0" err="1"/>
              <a:t>random</a:t>
            </a:r>
            <a:r>
              <a:rPr lang="pt-BR" sz="800" dirty="0"/>
              <a:t>(</a:t>
            </a:r>
            <a:r>
              <a:rPr lang="pt-BR" sz="800" dirty="0" err="1"/>
              <a:t>i</a:t>
            </a:r>
            <a:r>
              <a:rPr lang="pt-BR" sz="800" dirty="0"/>
              <a:t> + vec2(1.0, 0.0));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u01 = </a:t>
            </a:r>
            <a:r>
              <a:rPr lang="pt-BR" sz="800" dirty="0" err="1"/>
              <a:t>random</a:t>
            </a:r>
            <a:r>
              <a:rPr lang="pt-BR" sz="800" dirty="0"/>
              <a:t>(</a:t>
            </a:r>
            <a:r>
              <a:rPr lang="pt-BR" sz="800" dirty="0" err="1"/>
              <a:t>i</a:t>
            </a:r>
            <a:r>
              <a:rPr lang="pt-BR" sz="800" dirty="0"/>
              <a:t> + vec2(0.0, 1.0));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u11 = </a:t>
            </a:r>
            <a:r>
              <a:rPr lang="pt-BR" sz="800" dirty="0" err="1"/>
              <a:t>random</a:t>
            </a:r>
            <a:r>
              <a:rPr lang="pt-BR" sz="800" dirty="0"/>
              <a:t>(</a:t>
            </a:r>
            <a:r>
              <a:rPr lang="pt-BR" sz="800" dirty="0" err="1"/>
              <a:t>i</a:t>
            </a:r>
            <a:r>
              <a:rPr lang="pt-BR" sz="800" dirty="0"/>
              <a:t> + vec2(1.0, 1.0));</a:t>
            </a:r>
          </a:p>
          <a:p>
            <a:br>
              <a:rPr lang="pt-BR" sz="800" dirty="0"/>
            </a:br>
            <a:endParaRPr lang="pt-BR" sz="800" dirty="0"/>
          </a:p>
          <a:p>
            <a:r>
              <a:rPr lang="pt-BR" sz="800" dirty="0"/>
              <a:t>  // Interpolação </a:t>
            </a:r>
            <a:r>
              <a:rPr lang="pt-BR" sz="800" dirty="0" err="1"/>
              <a:t>Bilinear</a:t>
            </a:r>
            <a:endParaRPr lang="pt-BR" sz="800" dirty="0"/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u0 = mix(u00, u10, </a:t>
            </a:r>
            <a:r>
              <a:rPr lang="pt-BR" sz="800" dirty="0" err="1"/>
              <a:t>f.x</a:t>
            </a:r>
            <a:r>
              <a:rPr lang="pt-BR" sz="800" dirty="0"/>
              <a:t>); 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u1 = mix(u01, u11, </a:t>
            </a:r>
            <a:r>
              <a:rPr lang="pt-BR" sz="800" dirty="0" err="1"/>
              <a:t>f.x</a:t>
            </a:r>
            <a:r>
              <a:rPr lang="pt-BR" sz="800" dirty="0"/>
              <a:t>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return</a:t>
            </a:r>
            <a:r>
              <a:rPr lang="pt-BR" sz="800" dirty="0"/>
              <a:t> mix(u0, u1, </a:t>
            </a:r>
            <a:r>
              <a:rPr lang="pt-BR" sz="800" dirty="0" err="1"/>
              <a:t>f.y</a:t>
            </a:r>
            <a:r>
              <a:rPr lang="pt-BR" sz="800" dirty="0"/>
              <a:t>);</a:t>
            </a:r>
          </a:p>
          <a:p>
            <a:r>
              <a:rPr lang="pt-BR" sz="800" dirty="0"/>
              <a:t>}</a:t>
            </a:r>
          </a:p>
          <a:p>
            <a:r>
              <a:rPr lang="pt-BR" sz="800" dirty="0" err="1"/>
              <a:t>void</a:t>
            </a:r>
            <a:r>
              <a:rPr lang="pt-BR" sz="800" dirty="0"/>
              <a:t> </a:t>
            </a:r>
            <a:r>
              <a:rPr lang="pt-BR" sz="800" dirty="0" err="1"/>
              <a:t>mainImage</a:t>
            </a:r>
            <a:r>
              <a:rPr lang="pt-BR" sz="800" dirty="0"/>
              <a:t>( out vec4 </a:t>
            </a:r>
            <a:r>
              <a:rPr lang="pt-BR" sz="800" dirty="0" err="1"/>
              <a:t>fragColor</a:t>
            </a:r>
            <a:r>
              <a:rPr lang="pt-BR" sz="800" dirty="0"/>
              <a:t>, in vec2 </a:t>
            </a:r>
            <a:r>
              <a:rPr lang="pt-BR" sz="800" dirty="0" err="1"/>
              <a:t>fragCoord</a:t>
            </a:r>
            <a:r>
              <a:rPr lang="pt-BR" sz="800" dirty="0"/>
              <a:t> ) {</a:t>
            </a:r>
          </a:p>
          <a:p>
            <a:r>
              <a:rPr lang="pt-BR" sz="800" dirty="0"/>
              <a:t>  vec2 </a:t>
            </a:r>
            <a:r>
              <a:rPr lang="pt-BR" sz="800" dirty="0" err="1"/>
              <a:t>st</a:t>
            </a:r>
            <a:r>
              <a:rPr lang="pt-BR" sz="800" dirty="0"/>
              <a:t> = </a:t>
            </a:r>
            <a:r>
              <a:rPr lang="pt-BR" sz="800" dirty="0" err="1"/>
              <a:t>fragCoord.xy</a:t>
            </a:r>
            <a:r>
              <a:rPr lang="pt-BR" sz="800" dirty="0"/>
              <a:t>/</a:t>
            </a:r>
            <a:r>
              <a:rPr lang="pt-BR" sz="800" dirty="0" err="1"/>
              <a:t>iResolution.xy</a:t>
            </a:r>
            <a:r>
              <a:rPr lang="pt-BR" sz="800" dirty="0"/>
              <a:t>;</a:t>
            </a:r>
          </a:p>
          <a:p>
            <a:r>
              <a:rPr lang="pt-BR" sz="800" dirty="0"/>
              <a:t>  vec2 </a:t>
            </a:r>
            <a:r>
              <a:rPr lang="pt-BR" sz="800" dirty="0" err="1"/>
              <a:t>pos</a:t>
            </a:r>
            <a:r>
              <a:rPr lang="pt-BR" sz="800" dirty="0"/>
              <a:t> = vec2(</a:t>
            </a:r>
            <a:r>
              <a:rPr lang="pt-BR" sz="800" dirty="0" err="1"/>
              <a:t>st</a:t>
            </a:r>
            <a:r>
              <a:rPr lang="pt-BR" sz="800" dirty="0"/>
              <a:t>*3.0);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float</a:t>
            </a:r>
            <a:r>
              <a:rPr lang="pt-BR" sz="800" dirty="0"/>
              <a:t> </a:t>
            </a:r>
            <a:r>
              <a:rPr lang="pt-BR" sz="800" dirty="0" err="1"/>
              <a:t>n</a:t>
            </a:r>
            <a:r>
              <a:rPr lang="pt-BR" sz="800" dirty="0"/>
              <a:t> = </a:t>
            </a:r>
            <a:r>
              <a:rPr lang="pt-BR" sz="800" dirty="0" err="1"/>
              <a:t>noise</a:t>
            </a:r>
            <a:r>
              <a:rPr lang="pt-BR" sz="800" dirty="0"/>
              <a:t>(</a:t>
            </a:r>
            <a:r>
              <a:rPr lang="pt-BR" sz="800" dirty="0" err="1"/>
              <a:t>pos</a:t>
            </a:r>
            <a:r>
              <a:rPr lang="pt-BR" sz="800" dirty="0"/>
              <a:t>);</a:t>
            </a:r>
          </a:p>
          <a:p>
            <a:r>
              <a:rPr lang="pt-BR" sz="800" dirty="0"/>
              <a:t>  </a:t>
            </a:r>
            <a:r>
              <a:rPr lang="pt-BR" sz="800" dirty="0" err="1"/>
              <a:t>fragColor</a:t>
            </a:r>
            <a:r>
              <a:rPr lang="pt-BR" sz="800" dirty="0"/>
              <a:t> = vec4(vec3(</a:t>
            </a:r>
            <a:r>
              <a:rPr lang="pt-BR" sz="800" dirty="0" err="1"/>
              <a:t>n</a:t>
            </a:r>
            <a:r>
              <a:rPr lang="pt-BR" sz="800" dirty="0"/>
              <a:t>), 1.0);</a:t>
            </a:r>
          </a:p>
          <a:p>
            <a:r>
              <a:rPr lang="pt-BR" sz="800" dirty="0"/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AA9CC-9568-4D5B-355C-35A28673B7C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8130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Problemas de Interpolação</a:t>
            </a:r>
            <a:endParaRPr/>
          </a:p>
        </p:txBody>
      </p:sp>
      <p:sp>
        <p:nvSpPr>
          <p:cNvPr id="582" name="Google Shape;582;p54"/>
          <p:cNvSpPr txBox="1">
            <a:spLocks noGrp="1"/>
          </p:cNvSpPr>
          <p:nvPr>
            <p:ph type="body" idx="1"/>
          </p:nvPr>
        </p:nvSpPr>
        <p:spPr>
          <a:xfrm>
            <a:off x="390550" y="838977"/>
            <a:ext cx="8428200" cy="127319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/>
            <a:r>
              <a:rPr lang="pt-BR"/>
              <a:t>Se uma interpolação linear for diretamente utilizada, poderão aparecer artefatos entre os </a:t>
            </a:r>
            <a:r>
              <a:rPr lang="pt-BR" err="1"/>
              <a:t>subgrids</a:t>
            </a:r>
            <a:r>
              <a:rPr lang="pt-BR"/>
              <a:t>.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Primeira proposta para solucionar o problema foi:</a:t>
            </a:r>
          </a:p>
        </p:txBody>
      </p:sp>
      <p:sp>
        <p:nvSpPr>
          <p:cNvPr id="583" name="Google Shape;583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28</a:t>
            </a:fld>
            <a:endParaRPr/>
          </a:p>
        </p:txBody>
      </p:sp>
      <p:pic>
        <p:nvPicPr>
          <p:cNvPr id="584" name="Google Shape;58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396" y="2057400"/>
            <a:ext cx="1685925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5" name="Google Shape;585;p54"/>
          <p:cNvSpPr txBox="1">
            <a:spLocks noGrp="1"/>
          </p:cNvSpPr>
          <p:nvPr>
            <p:ph type="body" idx="1"/>
          </p:nvPr>
        </p:nvSpPr>
        <p:spPr>
          <a:xfrm>
            <a:off x="390550" y="3141364"/>
            <a:ext cx="8428200" cy="1273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Que já conhecemos essa interpolação do </a:t>
            </a:r>
            <a:r>
              <a:rPr lang="pt-BR" err="1"/>
              <a:t>Hermite</a:t>
            </a:r>
            <a:r>
              <a:rPr lang="pt-BR"/>
              <a:t>, e que no GLSL pode ser usada diretamente com a chamada:</a:t>
            </a:r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778E71-89BA-8928-3541-6153720CED10}"/>
              </a:ext>
            </a:extLst>
          </p:cNvPr>
          <p:cNvSpPr txBox="1"/>
          <p:nvPr/>
        </p:nvSpPr>
        <p:spPr>
          <a:xfrm>
            <a:off x="1017396" y="3886688"/>
            <a:ext cx="45906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err="1"/>
              <a:t>smoothstep</a:t>
            </a:r>
            <a:r>
              <a:rPr lang="pt-BR" sz="4000"/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164395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Interpolação Cúbica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29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Referência: </a:t>
            </a:r>
            <a:r>
              <a:rPr lang="en-US" sz="1100" noProof="0" dirty="0"/>
              <a:t>The Book of Shaders  </a:t>
            </a:r>
            <a:r>
              <a:rPr lang="pt-BR" sz="1100" dirty="0">
                <a:hlinkClick r:id="rId3"/>
              </a:rPr>
              <a:t>https://thebookofshaders.com/10/</a:t>
            </a:r>
            <a:r>
              <a:rPr lang="pt-BR" sz="1100" dirty="0"/>
              <a:t> 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FA833C44-3AA3-ABD5-7E41-C5A37626A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66" y="1655771"/>
            <a:ext cx="4572000" cy="215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8DB0FC4F-DE7C-EA00-1E1C-A0DAB84A1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403" y="1613035"/>
            <a:ext cx="4124131" cy="223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D33148-5A15-4C06-B29C-289F7B8D9347}"/>
              </a:ext>
            </a:extLst>
          </p:cNvPr>
          <p:cNvSpPr txBox="1"/>
          <p:nvPr/>
        </p:nvSpPr>
        <p:spPr>
          <a:xfrm>
            <a:off x="1894115" y="3894687"/>
            <a:ext cx="13529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/>
              <a:t>Linear</a:t>
            </a:r>
            <a:endParaRPr lang="pt-BR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3A67B5-248E-1D9F-4592-3F2063A6EC80}"/>
              </a:ext>
            </a:extLst>
          </p:cNvPr>
          <p:cNvSpPr txBox="1"/>
          <p:nvPr/>
        </p:nvSpPr>
        <p:spPr>
          <a:xfrm>
            <a:off x="5710334" y="3894687"/>
            <a:ext cx="26655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noProof="0" dirty="0"/>
              <a:t>Cúbica</a:t>
            </a:r>
            <a:r>
              <a:rPr lang="en-US" sz="2000" dirty="0"/>
              <a:t> (Hermite)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090754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Aleatoriedade</a:t>
            </a:r>
            <a:endParaRPr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F2F96-AECB-7365-5441-604F6E3D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598004" cy="4496159"/>
          </a:xfrm>
        </p:spPr>
        <p:txBody>
          <a:bodyPr/>
          <a:lstStyle/>
          <a:p>
            <a:r>
              <a:rPr lang="pt-BR"/>
              <a:t>Porém se repetirmos muito o padrão. O que você acha que acontecerá com a imagem?</a:t>
            </a:r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316736" y="4451147"/>
            <a:ext cx="3083814" cy="3077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y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100000.0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D58814-E3FF-BF72-B182-57B813242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736" y="1936524"/>
            <a:ext cx="6510526" cy="232502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64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E39A38FA-9C02-0A7C-0F40-DD13DAA67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147" y="1525037"/>
            <a:ext cx="3053443" cy="305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Calculando o valor em GLSL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30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4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89767" y="610993"/>
            <a:ext cx="5249979" cy="48628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val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12.9898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78.233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floor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1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Quatro cantos da célula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1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Hermite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u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smoothstep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endParaRPr lang="en-US" sz="5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  // Interpolação Bilinear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pos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noProof="1">
                <a:solidFill>
                  <a:srgbClr val="B5CEA8"/>
                </a:solidFill>
                <a:latin typeface="Menlo" panose="020B0609030804020204" pitchFamily="49" charset="0"/>
              </a:rPr>
              <a:t>3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n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pos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713A67F-AA4C-D226-7BDC-18CC3C4809BB}"/>
              </a:ext>
            </a:extLst>
          </p:cNvPr>
          <p:cNvGraphicFramePr>
            <a:graphicFrameLocks noGrp="1"/>
          </p:cNvGraphicFramePr>
          <p:nvPr/>
        </p:nvGraphicFramePr>
        <p:xfrm>
          <a:off x="5805147" y="1525037"/>
          <a:ext cx="3053442" cy="3053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7814">
                  <a:extLst>
                    <a:ext uri="{9D8B030D-6E8A-4147-A177-3AD203B41FA5}">
                      <a16:colId xmlns:a16="http://schemas.microsoft.com/office/drawing/2014/main" val="934992783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1097346684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894038928"/>
                    </a:ext>
                  </a:extLst>
                </a:gridCol>
              </a:tblGrid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824807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18985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261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159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43"/>
          <p:cNvPicPr preferRelativeResize="0"/>
          <p:nvPr/>
        </p:nvPicPr>
        <p:blipFill rotWithShape="1">
          <a:blip r:embed="rId3">
            <a:alphaModFix/>
          </a:blip>
          <a:srcRect l="8866" r="7723" b="8767"/>
          <a:stretch/>
        </p:blipFill>
        <p:spPr>
          <a:xfrm>
            <a:off x="2301112" y="1394525"/>
            <a:ext cx="4541775" cy="42067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4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Grid dos vetores aleatórios</a:t>
            </a:r>
            <a:endParaRPr/>
          </a:p>
        </p:txBody>
      </p:sp>
      <p:sp>
        <p:nvSpPr>
          <p:cNvPr id="482" name="Google Shape;482;p43"/>
          <p:cNvSpPr txBox="1">
            <a:spLocks noGrp="1"/>
          </p:cNvSpPr>
          <p:nvPr>
            <p:ph type="body" idx="1"/>
          </p:nvPr>
        </p:nvSpPr>
        <p:spPr>
          <a:xfrm>
            <a:off x="390550" y="838974"/>
            <a:ext cx="8428200" cy="652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Vetores aleatórios são gerados por vértice e depois produtos escalares são realizados. </a:t>
            </a:r>
            <a:endParaRPr/>
          </a:p>
        </p:txBody>
      </p:sp>
      <p:sp>
        <p:nvSpPr>
          <p:cNvPr id="483" name="Google Shape;483;p4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31</a:t>
            </a:fld>
            <a:endParaRPr/>
          </a:p>
        </p:txBody>
      </p:sp>
      <p:sp>
        <p:nvSpPr>
          <p:cNvPr id="484" name="Google Shape;484;p43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7865C17-FFEB-D99B-B2CF-7EF80202C756}"/>
              </a:ext>
            </a:extLst>
          </p:cNvPr>
          <p:cNvGrpSpPr/>
          <p:nvPr/>
        </p:nvGrpSpPr>
        <p:grpSpPr>
          <a:xfrm>
            <a:off x="237450" y="2394408"/>
            <a:ext cx="2863969" cy="2637534"/>
            <a:chOff x="237450" y="2394408"/>
            <a:chExt cx="2863969" cy="2637534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A7D8129-54B5-B382-86ED-D650269C5A89}"/>
                </a:ext>
              </a:extLst>
            </p:cNvPr>
            <p:cNvSpPr txBox="1"/>
            <p:nvPr/>
          </p:nvSpPr>
          <p:spPr>
            <a:xfrm>
              <a:off x="237450" y="3076892"/>
              <a:ext cx="1637907" cy="738664"/>
            </a:xfrm>
            <a:prstGeom prst="rect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dirty="0"/>
                <a:t>Cada um desses vértices tem um vetor aleatório.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C2F6849E-8A52-5417-F6B9-9B2F907FE212}"/>
                </a:ext>
              </a:extLst>
            </p:cNvPr>
            <p:cNvCxnSpPr>
              <a:stCxn id="3" idx="3"/>
            </p:cNvCxnSpPr>
            <p:nvPr/>
          </p:nvCxnSpPr>
          <p:spPr>
            <a:xfrm flipV="1">
              <a:off x="1875357" y="2394408"/>
              <a:ext cx="1226062" cy="1051816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599CD01-FF59-54BF-D4A9-0A0506FC176D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 flipV="1">
              <a:off x="1875357" y="3271101"/>
              <a:ext cx="1226062" cy="175123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16662091-71D1-3FB9-FC6B-0389AD900467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1875357" y="3446224"/>
              <a:ext cx="1226062" cy="681551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4B582A01-3378-BC88-3FBA-4C794C732BFB}"/>
                </a:ext>
              </a:extLst>
            </p:cNvPr>
            <p:cNvCxnSpPr>
              <a:cxnSpLocks/>
              <a:stCxn id="3" idx="3"/>
            </p:cNvCxnSpPr>
            <p:nvPr/>
          </p:nvCxnSpPr>
          <p:spPr>
            <a:xfrm>
              <a:off x="1875357" y="3446224"/>
              <a:ext cx="1226062" cy="1585718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Calculando um valor no grid</a:t>
            </a:r>
            <a:endParaRPr/>
          </a:p>
        </p:txBody>
      </p:sp>
      <p:sp>
        <p:nvSpPr>
          <p:cNvPr id="500" name="Google Shape;500;p4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32</a:t>
            </a:fld>
            <a:endParaRPr/>
          </a:p>
        </p:txBody>
      </p:sp>
      <p:pic>
        <p:nvPicPr>
          <p:cNvPr id="501" name="Google Shape;50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5998" y="838975"/>
            <a:ext cx="4926989" cy="4496099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45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9B8CA4-B57E-E279-1894-7B4D5135E648}"/>
              </a:ext>
            </a:extLst>
          </p:cNvPr>
          <p:cNvGrpSpPr/>
          <p:nvPr/>
        </p:nvGrpSpPr>
        <p:grpSpPr>
          <a:xfrm>
            <a:off x="2150081" y="1152975"/>
            <a:ext cx="4628384" cy="3723050"/>
            <a:chOff x="2150081" y="1152975"/>
            <a:chExt cx="4628384" cy="37230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44126DFE-3C35-0225-2D68-785B9609FE46}"/>
                    </a:ext>
                  </a:extLst>
                </p:cNvPr>
                <p:cNvSpPr txBox="1"/>
                <p:nvPr/>
              </p:nvSpPr>
              <p:spPr>
                <a:xfrm>
                  <a:off x="2150081" y="2718616"/>
                  <a:ext cx="790088" cy="27776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  <m:d>
                          <m:dPr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−1,1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44126DFE-3C35-0225-2D68-785B9609FE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50081" y="2718616"/>
                  <a:ext cx="790088" cy="277768"/>
                </a:xfrm>
                <a:prstGeom prst="rect">
                  <a:avLst/>
                </a:prstGeom>
                <a:blipFill>
                  <a:blip r:embed="rId5"/>
                  <a:stretch>
                    <a:fillRect l="-4762" t="-39130" b="-434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E6AB3B1-38F4-19D7-E0B4-C82EDEFD86FB}"/>
                    </a:ext>
                  </a:extLst>
                </p:cNvPr>
                <p:cNvSpPr txBox="1"/>
                <p:nvPr/>
              </p:nvSpPr>
              <p:spPr>
                <a:xfrm>
                  <a:off x="3662072" y="4598257"/>
                  <a:ext cx="636200" cy="27776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  <m:d>
                          <m:dPr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1,1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8E6AB3B1-38F4-19D7-E0B4-C82EDEFD86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2072" y="4598257"/>
                  <a:ext cx="636200" cy="277768"/>
                </a:xfrm>
                <a:prstGeom prst="rect">
                  <a:avLst/>
                </a:prstGeom>
                <a:blipFill>
                  <a:blip r:embed="rId6"/>
                  <a:stretch>
                    <a:fillRect l="-5882" t="-34783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E6D0DCE-BC31-7549-9ADC-F8AFE451949D}"/>
                    </a:ext>
                  </a:extLst>
                </p:cNvPr>
                <p:cNvSpPr txBox="1"/>
                <p:nvPr/>
              </p:nvSpPr>
              <p:spPr>
                <a:xfrm>
                  <a:off x="5954201" y="3147181"/>
                  <a:ext cx="824264" cy="27776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  <m:d>
                          <m:dPr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1,−1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3E6D0DCE-BC31-7549-9ADC-F8AFE45194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54201" y="3147181"/>
                  <a:ext cx="824264" cy="277768"/>
                </a:xfrm>
                <a:prstGeom prst="rect">
                  <a:avLst/>
                </a:prstGeom>
                <a:blipFill>
                  <a:blip r:embed="rId7"/>
                  <a:stretch>
                    <a:fillRect l="-4545" t="-34783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21638B26-506B-E658-333C-B368CCA6736C}"/>
                    </a:ext>
                  </a:extLst>
                </p:cNvPr>
                <p:cNvSpPr txBox="1"/>
                <p:nvPr/>
              </p:nvSpPr>
              <p:spPr>
                <a:xfrm>
                  <a:off x="5077385" y="1152975"/>
                  <a:ext cx="824264" cy="27776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  <m:d>
                          <m:dPr>
                            <m:ctrlP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1600" b="0" i="1" smtClean="0">
                                <a:latin typeface="Cambria Math" panose="02040503050406030204" pitchFamily="18" charset="0"/>
                              </a:rPr>
                              <m:t>1,−1</m:t>
                            </m:r>
                          </m:e>
                        </m:d>
                      </m:oMath>
                    </m:oMathPara>
                  </a14:m>
                  <a:endParaRPr lang="en-US" sz="1600" dirty="0"/>
                </a:p>
              </p:txBody>
            </p:sp>
          </mc:Choice>
          <mc:Fallback xmlns=""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21638B26-506B-E658-333C-B368CCA673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77385" y="1152975"/>
                  <a:ext cx="824264" cy="277768"/>
                </a:xfrm>
                <a:prstGeom prst="rect">
                  <a:avLst/>
                </a:prstGeom>
                <a:blipFill>
                  <a:blip r:embed="rId8"/>
                  <a:stretch>
                    <a:fillRect l="-4545" t="-34783" b="-869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Vetor Distância</a:t>
            </a:r>
            <a:endParaRPr/>
          </a:p>
        </p:txBody>
      </p:sp>
      <p:sp>
        <p:nvSpPr>
          <p:cNvPr id="527" name="Google Shape;527;p4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33</a:t>
            </a:fld>
            <a:endParaRPr/>
          </a:p>
        </p:txBody>
      </p:sp>
      <p:pic>
        <p:nvPicPr>
          <p:cNvPr id="528" name="Google Shape;528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0800" y="838975"/>
            <a:ext cx="5087692" cy="44961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8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31283787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Vetor Distância</a:t>
            </a:r>
            <a:endParaRPr/>
          </a:p>
        </p:txBody>
      </p:sp>
      <p:sp>
        <p:nvSpPr>
          <p:cNvPr id="536" name="Google Shape;536;p4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34</a:t>
            </a:fld>
            <a:endParaRPr/>
          </a:p>
        </p:txBody>
      </p:sp>
      <p:pic>
        <p:nvPicPr>
          <p:cNvPr id="537" name="Google Shape;53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5698" y="870171"/>
            <a:ext cx="4847905" cy="4458350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49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736094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Produtos Escalares dos 4 cantos</a:t>
            </a:r>
            <a:endParaRPr/>
          </a:p>
        </p:txBody>
      </p:sp>
      <p:sp>
        <p:nvSpPr>
          <p:cNvPr id="545" name="Google Shape;545;p5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35</a:t>
            </a:fld>
            <a:endParaRPr/>
          </a:p>
        </p:txBody>
      </p:sp>
      <p:pic>
        <p:nvPicPr>
          <p:cNvPr id="546" name="Google Shape;54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0425" y="690342"/>
            <a:ext cx="7725897" cy="4780482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50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30266309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FB80532-C86E-13E6-9325-7675B6F93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429" y="1525036"/>
            <a:ext cx="3053442" cy="305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4713A67F-AA4C-D226-7BDC-18CC3C480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222691"/>
              </p:ext>
            </p:extLst>
          </p:nvPr>
        </p:nvGraphicFramePr>
        <p:xfrm>
          <a:off x="5982430" y="1525037"/>
          <a:ext cx="3053442" cy="3053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7814">
                  <a:extLst>
                    <a:ext uri="{9D8B030D-6E8A-4147-A177-3AD203B41FA5}">
                      <a16:colId xmlns:a16="http://schemas.microsoft.com/office/drawing/2014/main" val="934992783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1097346684"/>
                    </a:ext>
                  </a:extLst>
                </a:gridCol>
                <a:gridCol w="1017814">
                  <a:extLst>
                    <a:ext uri="{9D8B030D-6E8A-4147-A177-3AD203B41FA5}">
                      <a16:colId xmlns:a16="http://schemas.microsoft.com/office/drawing/2014/main" val="894038928"/>
                    </a:ext>
                  </a:extLst>
                </a:gridCol>
              </a:tblGrid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824807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118985"/>
                  </a:ext>
                </a:extLst>
              </a:tr>
              <a:tr h="1017814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261848"/>
                  </a:ext>
                </a:extLst>
              </a:tr>
            </a:tbl>
          </a:graphicData>
        </a:graphic>
      </p:graphicFrame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Calculando o valor em GLSL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36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4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89767" y="610993"/>
            <a:ext cx="5688519" cy="48013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val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127.1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311.7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269.5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183.3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floor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vec2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05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Quatro cantos da célula</a:t>
            </a:r>
            <a:endParaRPr lang="en-US" sz="105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05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Hermite</a:t>
            </a:r>
            <a:endParaRPr lang="en-US" sz="105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u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smoothstep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05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Interpolação Bilinear</a:t>
            </a:r>
            <a:endParaRPr lang="en-US" sz="105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pos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n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pos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7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5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Mais Problemas de Interpolação</a:t>
            </a:r>
            <a:endParaRPr/>
          </a:p>
        </p:txBody>
      </p:sp>
      <p:sp>
        <p:nvSpPr>
          <p:cNvPr id="583" name="Google Shape;583;p5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37</a:t>
            </a:fld>
            <a:endParaRPr/>
          </a:p>
        </p:txBody>
      </p:sp>
      <p:sp>
        <p:nvSpPr>
          <p:cNvPr id="585" name="Google Shape;585;p54"/>
          <p:cNvSpPr txBox="1">
            <a:spLocks noGrp="1"/>
          </p:cNvSpPr>
          <p:nvPr>
            <p:ph type="body" idx="1"/>
          </p:nvPr>
        </p:nvSpPr>
        <p:spPr>
          <a:xfrm>
            <a:off x="474900" y="1079298"/>
            <a:ext cx="8428200" cy="1778201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/>
              <a:t>A equação do </a:t>
            </a:r>
            <a:r>
              <a:rPr lang="pt-BR" dirty="0" err="1"/>
              <a:t>Hermite</a:t>
            </a:r>
            <a:r>
              <a:rPr lang="pt-BR" dirty="0"/>
              <a:t> funcionou bem, porém apresenta descontinuidade na sua segunda derivada, dessa forma a equação usada na versão melhorada (</a:t>
            </a:r>
            <a:r>
              <a:rPr lang="pt-BR" dirty="0" err="1"/>
              <a:t>improved</a:t>
            </a:r>
            <a:r>
              <a:rPr lang="pt-BR" dirty="0"/>
              <a:t>) é chamada de Fade </a:t>
            </a:r>
            <a:r>
              <a:rPr lang="pt-BR" dirty="0" err="1"/>
              <a:t>Function</a:t>
            </a:r>
            <a:r>
              <a:rPr lang="pt-BR" dirty="0"/>
              <a:t> e tem a seguinte formulação:</a:t>
            </a:r>
            <a:endParaRPr dirty="0"/>
          </a:p>
        </p:txBody>
      </p:sp>
      <p:pic>
        <p:nvPicPr>
          <p:cNvPr id="586" name="Google Shape;586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8055" y="2981502"/>
            <a:ext cx="3228975" cy="76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10755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AA6358-1089-DF69-29E3-E04E35330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Função de  7 grau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D2E26B90-F3D6-4EB6-6771-3A1623AB6DD9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𝑳𝑶</m:t>
                      </m:r>
                      <m:d>
                        <m:dPr>
                          <m:ctrlPr>
                            <a:rPr lang="pt-BR" sz="3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sSup>
                        <m:sSup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pt-BR" sz="32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sSup>
                        <m:sSup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sup>
                      </m:sSup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𝟖𝟒</m:t>
                      </m:r>
                      <m:sSup>
                        <m:sSup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2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sup>
                      </m:sSup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3200" b="1" i="1" smtClean="0">
                          <a:latin typeface="Cambria Math" panose="02040503050406030204" pitchFamily="18" charset="0"/>
                        </a:rPr>
                        <m:t>𝟑𝟓</m:t>
                      </m:r>
                      <m:sSup>
                        <m:sSupPr>
                          <m:ctrlPr>
                            <a:rPr lang="pt-BR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  <m:sup>
                          <m:r>
                            <a:rPr lang="pt-BR" sz="32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pt-BR" sz="3200" b="1" dirty="0"/>
              </a:p>
            </p:txBody>
          </p:sp>
        </mc:Choice>
        <mc:Fallback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D2E26B90-F3D6-4EB6-6771-3A1623AB6D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243E46F-747E-B3B9-06F8-FD571D1D36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3725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Funções</a:t>
            </a:r>
            <a:endParaRPr dirty="0"/>
          </a:p>
        </p:txBody>
      </p:sp>
      <p:sp>
        <p:nvSpPr>
          <p:cNvPr id="593" name="Google Shape;593;p5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39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68755F-4D9E-5212-1E60-54D59B65A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436" y="813236"/>
            <a:ext cx="4657788" cy="4597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FE024A-E66D-ED7F-85CE-6B5F074F5169}"/>
              </a:ext>
            </a:extLst>
          </p:cNvPr>
          <p:cNvSpPr txBox="1"/>
          <p:nvPr/>
        </p:nvSpPr>
        <p:spPr>
          <a:xfrm>
            <a:off x="237450" y="947166"/>
            <a:ext cx="292995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>
                <a:solidFill>
                  <a:schemeClr val="tx1">
                    <a:lumMod val="65000"/>
                    <a:lumOff val="35000"/>
                  </a:schemeClr>
                </a:solidFill>
              </a:rPr>
              <a:t>Linear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/>
              <a:t>l(t) = 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noProof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>
                <a:solidFill>
                  <a:srgbClr val="4343F8"/>
                </a:solidFill>
              </a:rPr>
              <a:t>Hermite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/>
              <a:t>h(t) = 3t</a:t>
            </a:r>
            <a:r>
              <a:rPr lang="pt-BR" sz="2000" baseline="30000" noProof="1"/>
              <a:t>2</a:t>
            </a:r>
            <a:r>
              <a:rPr lang="pt-BR" sz="2000" noProof="1"/>
              <a:t> - 2t</a:t>
            </a:r>
            <a:r>
              <a:rPr lang="pt-BR" sz="2000" baseline="30000" noProof="1"/>
              <a:t>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2000" noProof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>
                <a:solidFill>
                  <a:srgbClr val="408A40"/>
                </a:solidFill>
              </a:rPr>
              <a:t>Fade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noProof="1"/>
              <a:t>f(t) = 6t</a:t>
            </a:r>
            <a:r>
              <a:rPr lang="pt-BR" sz="2000" baseline="30000" noProof="1"/>
              <a:t>5</a:t>
            </a:r>
            <a:r>
              <a:rPr lang="pt-BR" sz="2000" noProof="1"/>
              <a:t> – 15t</a:t>
            </a:r>
            <a:r>
              <a:rPr lang="pt-BR" sz="2000" baseline="30000" noProof="1"/>
              <a:t>4</a:t>
            </a:r>
            <a:r>
              <a:rPr lang="pt-BR" sz="2000" noProof="1"/>
              <a:t> + 10t</a:t>
            </a:r>
            <a:r>
              <a:rPr lang="pt-BR" sz="2000" baseline="30000" noProof="1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4615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Aleatoriedade</a:t>
            </a:r>
            <a:endParaRPr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F2F96-AECB-7365-5441-604F6E3D9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58" y="812649"/>
            <a:ext cx="9058434" cy="591807"/>
          </a:xfrm>
        </p:spPr>
        <p:txBody>
          <a:bodyPr/>
          <a:lstStyle/>
          <a:p>
            <a:r>
              <a:rPr lang="pt-BR" dirty="0"/>
              <a:t>Brincando um pouco com o padrão conseguimos gerar algo como: </a:t>
            </a:r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344827" y="1404456"/>
            <a:ext cx="5519945" cy="22929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4EC9B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val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12.9898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78.233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(val)*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43758.5453123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4EC9B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4EC9B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fragColor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300" b="1" noProof="1">
                <a:solidFill>
                  <a:srgbClr val="4EC9B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4EC9B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st = 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3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rnd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(rnd),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9A52F30-ACBD-F9F1-FF8E-23B7FF8EC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49" y="1404457"/>
            <a:ext cx="2852234" cy="285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7455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FB80532-C86E-13E6-9325-7675B6F93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429" y="1525036"/>
            <a:ext cx="3053442" cy="305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Calculando o valor em GLSL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40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4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9DF92-BDB1-901E-1C40-35B504F0F4E2}"/>
              </a:ext>
            </a:extLst>
          </p:cNvPr>
          <p:cNvSpPr txBox="1"/>
          <p:nvPr/>
        </p:nvSpPr>
        <p:spPr>
          <a:xfrm>
            <a:off x="189767" y="610993"/>
            <a:ext cx="5688519" cy="483978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uniform vec2 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val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127.1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311.7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  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269.5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183.3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val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43758.5453123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vec2 </a:t>
            </a:r>
            <a:r>
              <a:rPr lang="en-US" sz="1100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floor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vec2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fract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5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05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Quatro cantos da célula</a:t>
            </a:r>
            <a:endParaRPr lang="en-US" sz="105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random2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i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endParaRPr lang="en-US" sz="400" b="0" noProof="1">
              <a:solidFill>
                <a:srgbClr val="57A64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050" noProof="1">
                <a:solidFill>
                  <a:srgbClr val="57A64A"/>
                </a:solidFill>
                <a:latin typeface="Menlo" panose="020B0609030804020204" pitchFamily="49" charset="0"/>
              </a:rPr>
              <a:t>  /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 Equação quíntica (Fade function)</a:t>
            </a:r>
            <a:endParaRPr lang="en-US" sz="1050" b="0" noProof="1">
              <a:solidFill>
                <a:srgbClr val="B4B4B4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u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f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6.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15.0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)+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10.0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05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US" sz="1050" b="0" noProof="1">
                <a:solidFill>
                  <a:srgbClr val="57A64A"/>
                </a:solidFill>
                <a:effectLst/>
                <a:latin typeface="Menlo" panose="020B0609030804020204" pitchFamily="49" charset="0"/>
              </a:rPr>
              <a:t>// Interpolação Bilinear</a:t>
            </a:r>
            <a:endParaRPr lang="en-US" sz="105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u0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mix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u0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u1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.5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br>
              <a:rPr lang="en-US" sz="4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</a:br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main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()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st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gl_FragCoord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u_resolution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100" b="0" noProof="1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vec2 pos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st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3.0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569CD6"/>
                </a:solidFill>
                <a:effectLst/>
                <a:latin typeface="Menlo" panose="020B0609030804020204" pitchFamily="49" charset="0"/>
              </a:rPr>
              <a:t>  float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n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noise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pos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 gl_FragColor 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sz="1100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100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sz="1100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sz="1100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B3397D93-A453-688A-7CCF-55CB99D42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430" y="1525037"/>
            <a:ext cx="3053442" cy="305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93F88D-794D-8FBF-6F6A-F1B644822CB4}"/>
              </a:ext>
            </a:extLst>
          </p:cNvPr>
          <p:cNvSpPr txBox="1"/>
          <p:nvPr/>
        </p:nvSpPr>
        <p:spPr>
          <a:xfrm>
            <a:off x="5982429" y="4697490"/>
            <a:ext cx="30534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>
                <a:solidFill>
                  <a:schemeClr val="tx1"/>
                </a:solidFill>
                <a:effectLst/>
                <a:latin typeface="Menlo" panose="020B0609030804020204" pitchFamily="49" charset="0"/>
              </a:rPr>
              <a:t>Hermite</a:t>
            </a:r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8BEFBD-F156-EB5D-6C93-7C6819CEA99A}"/>
              </a:ext>
            </a:extLst>
          </p:cNvPr>
          <p:cNvSpPr txBox="1"/>
          <p:nvPr/>
        </p:nvSpPr>
        <p:spPr>
          <a:xfrm>
            <a:off x="5982429" y="4697490"/>
            <a:ext cx="305344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b="0">
                <a:solidFill>
                  <a:schemeClr val="tx1"/>
                </a:solidFill>
                <a:effectLst/>
                <a:latin typeface="Menlo" panose="020B0609030804020204" pitchFamily="49" charset="0"/>
              </a:rPr>
              <a:t>Equação </a:t>
            </a:r>
            <a:r>
              <a:rPr lang="pt-BR" b="0" err="1">
                <a:solidFill>
                  <a:schemeClr val="tx1"/>
                </a:solidFill>
                <a:effectLst/>
                <a:latin typeface="Menlo" panose="020B0609030804020204" pitchFamily="49" charset="0"/>
              </a:rPr>
              <a:t>quíntica</a:t>
            </a:r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08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4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Número de células</a:t>
            </a:r>
            <a:endParaRPr dirty="0"/>
          </a:p>
        </p:txBody>
      </p:sp>
      <p:sp>
        <p:nvSpPr>
          <p:cNvPr id="491" name="Google Shape;491;p4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41</a:t>
            </a:fld>
            <a:endParaRPr/>
          </a:p>
        </p:txBody>
      </p:sp>
      <p:pic>
        <p:nvPicPr>
          <p:cNvPr id="492" name="Google Shape;492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350" y="714600"/>
            <a:ext cx="8043024" cy="461125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p44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5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Artigo do Perlin Noise (Improved)</a:t>
            </a:r>
            <a:endParaRPr/>
          </a:p>
        </p:txBody>
      </p:sp>
      <p:sp>
        <p:nvSpPr>
          <p:cNvPr id="388" name="Google Shape;388;p35"/>
          <p:cNvSpPr txBox="1">
            <a:spLocks noGrp="1"/>
          </p:cNvSpPr>
          <p:nvPr>
            <p:ph type="body" idx="1"/>
          </p:nvPr>
        </p:nvSpPr>
        <p:spPr>
          <a:xfrm>
            <a:off x="390550" y="740575"/>
            <a:ext cx="8121822" cy="62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65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https://mrl.cs.nyu.edu/~perlin/paper445.pdf</a:t>
            </a:r>
            <a:r>
              <a:rPr lang="pt-BR" sz="265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89" name="Google Shape;389;p35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42</a:t>
            </a:fld>
            <a:endParaRPr/>
          </a:p>
        </p:txBody>
      </p:sp>
      <p:pic>
        <p:nvPicPr>
          <p:cNvPr id="390" name="Google Shape;39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699" y="1307017"/>
            <a:ext cx="3413452" cy="419799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1" name="Google Shape;39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6150" y="1307025"/>
            <a:ext cx="3466502" cy="419797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1544615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Código do Perlin Noise (Improved)</a:t>
            </a:r>
            <a:endParaRPr/>
          </a:p>
        </p:txBody>
      </p:sp>
      <p:sp>
        <p:nvSpPr>
          <p:cNvPr id="398" name="Google Shape;398;p36"/>
          <p:cNvSpPr txBox="1">
            <a:spLocks noGrp="1"/>
          </p:cNvSpPr>
          <p:nvPr>
            <p:ph type="body" idx="1"/>
          </p:nvPr>
        </p:nvSpPr>
        <p:spPr>
          <a:xfrm>
            <a:off x="390550" y="740575"/>
            <a:ext cx="5822400" cy="62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265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https://cs.nyu.edu/~perlin/noise/</a:t>
            </a:r>
            <a:r>
              <a:rPr lang="pt-BR" sz="2650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99" name="Google Shape;399;p3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43</a:t>
            </a:fld>
            <a:endParaRPr/>
          </a:p>
        </p:txBody>
      </p:sp>
      <p:sp>
        <p:nvSpPr>
          <p:cNvPr id="400" name="Google Shape;400;p36"/>
          <p:cNvSpPr txBox="1"/>
          <p:nvPr/>
        </p:nvSpPr>
        <p:spPr>
          <a:xfrm>
            <a:off x="518350" y="1240025"/>
            <a:ext cx="3457200" cy="4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This code implements the algorithm I describe in a corresponding </a:t>
            </a:r>
            <a:r>
              <a:rPr lang="pt-BR" sz="550" b="1" u="sng">
                <a:solidFill>
                  <a:schemeClr val="hlink"/>
                </a:solidFill>
                <a:latin typeface="Consolas"/>
                <a:ea typeface="Consolas"/>
                <a:cs typeface="Consolas"/>
                <a:sym typeface="Consolas"/>
                <a:hlinkClick r:id="rId4"/>
              </a:rPr>
              <a:t>SIGGRAPH 2002 paper</a:t>
            </a:r>
            <a:r>
              <a:rPr lang="pt-BR" sz="550" b="1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.</a:t>
            </a:r>
            <a:endParaRPr sz="550" b="1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// JAVA REFERENCE IMPLEMENTATION OF IMPROVED NOISE - COPYRIGHT 2002 KEN PERLIN.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public final class ImprovedNoise {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public double noise(double x, double y, double z) {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int X = (int)Math.floor(x) &amp; 255,                  // FIND UNIT CUBE THAT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Y = (int)Math.floor(y) &amp; 255,                  // CONTAINS POINT.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Z = (int)Math.floor(z) &amp; 255;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x -= Math.floor(x);                                // FIND RELATIVE X,Y,Z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y -= Math.floor(y);                                // OF POINT IN CUBE.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z -= Math.floor(z);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double u = fade(x),                                // COMPUTE FADE CURVES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v = fade(y),                                // FOR EACH OF X,Y,Z.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w = fade(z);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int A = p[X  ]+Y, AA = p[A]+Z, AB = p[A+1]+Z,      // HASH COORDINATES OF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B = p[X+1]+Y, BA = p[B]+Z, BB = p[B+1]+Z;      // THE 8 CUBE CORNERS,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return lerp(w, lerp(v, lerp(u, grad(p[AA  ], x  , y  , z   ),  // AND ADD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        grad(p[BA  ], x-1, y  , z   )), // BLENDED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lerp(u, grad(p[AB  ], x  , y-1, z   ),  // RESULTS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        grad(p[BB  ], x-1, y-1, z   ))),// FROM  8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lerp(v, lerp(u, grad(p[AA+1], x  , y  , z-1 ),  // CORNERS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        grad(p[BA+1], x-1, y  , z-1 )), // OF CUBE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lerp(u, grad(p[AB+1], x  , y-1, z-1 ),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                        grad(p[BB+1], x-1, y-1, z-1 ))));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double fade(double t) { return t * t * t * (t * (t * 6 - 15) + 10); 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double lerp(double t, double a, double b) { return a + t * (b - a); 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double grad(int hash, double x, double y, double z) {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int h = hash &amp; 15;                      // CONVERT LO 4 BITS OF HASH CODE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double u = h&lt;8 ? x : y,                 // INTO 12 GRADIENT DIRECTIONS.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       v = h&lt;4 ? y : h==12||h==14 ? x : z;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  return ((h&amp;1) == 0 ? u : -u) + ((h&amp;2) == 0 ? v : -v);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final int p[] = new int[512], permutation[] = { 151,160,137,91,90,15,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131,13,201,95,96,53,194,233,7,225,140,36,103,30,69,142,8,99,37,240,21,10,23,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190, 6,148,247,120,234,75,0,26,197,62,94,252,219,203,117,35,11,32,57,177,33,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88,237,149,56,87,174,20,125,136,171,168, 68,175,74,165,71,134,139,48,27,166,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77,146,158,231,83,111,229,122,60,211,133,230,220,105,92,41,55,46,245,40,244,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102,143,54, 65,25,63,161, 1,216,80,73,209,76,132,187,208, 89,18,169,200,196,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135,130,116,188,159,86,164,100,109,198,173,186, 3,64,52,217,226,250,124,123,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5,202,38,147,118,126,255,82,85,212,207,206,59,227,47,16,58,17,182,189,28,42,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223,183,170,213,119,248,152, 2,44,154,163, 70,221,153,101,155,167, 43,172,9,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129,22,39,253, 19,98,108,110,79,113,224,232,178,185, 112,104,218,246,97,228,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251,34,242,193,238,210,144,12,191,179,162,241, 81,51,145,235,249,14,239,107,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49,192,214, 31,181,199,106,157,184, 84,204,176,115,121,50,45,127, 4,150,254,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138,236,205,93,222,114,67,29,24,72,243,141,128,195,78,66,215,61,156,180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};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static { for (int i=0; i &lt; 256 ; i++) p[256+i] = p[i] = permutation[i]; 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</a:t>
            </a:r>
            <a:endParaRPr sz="550">
              <a:solidFill>
                <a:schemeClr val="dk1"/>
              </a:solidFill>
              <a:latin typeface="Consolas"/>
              <a:ea typeface="Consolas"/>
              <a:cs typeface="Consolas"/>
              <a:sym typeface="Consolas"/>
            </a:endParaRPr>
          </a:p>
        </p:txBody>
      </p:sp>
      <p:pic>
        <p:nvPicPr>
          <p:cNvPr id="401" name="Google Shape;40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82025" y="1999525"/>
            <a:ext cx="4863649" cy="2564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5932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46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Vetores Gradiente 2D</a:t>
            </a:r>
            <a:endParaRPr/>
          </a:p>
        </p:txBody>
      </p:sp>
      <p:sp>
        <p:nvSpPr>
          <p:cNvPr id="509" name="Google Shape;509;p46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44</a:t>
            </a:fld>
            <a:endParaRPr/>
          </a:p>
        </p:txBody>
      </p:sp>
      <p:pic>
        <p:nvPicPr>
          <p:cNvPr id="510" name="Google Shape;51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100" y="782125"/>
            <a:ext cx="8173325" cy="4588876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46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7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Vetores Gradiente 3D</a:t>
            </a:r>
            <a:endParaRPr/>
          </a:p>
        </p:txBody>
      </p:sp>
      <p:sp>
        <p:nvSpPr>
          <p:cNvPr id="518" name="Google Shape;518;p47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45</a:t>
            </a:fld>
            <a:endParaRPr/>
          </a:p>
        </p:txBody>
      </p:sp>
      <p:pic>
        <p:nvPicPr>
          <p:cNvPr id="519" name="Google Shape;51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82117"/>
            <a:ext cx="8365165" cy="4476212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7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2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Interpolação Trilinear</a:t>
            </a:r>
            <a:endParaRPr/>
          </a:p>
        </p:txBody>
      </p:sp>
      <p:sp>
        <p:nvSpPr>
          <p:cNvPr id="563" name="Google Shape;563;p52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46</a:t>
            </a:fld>
            <a:endParaRPr/>
          </a:p>
        </p:txBody>
      </p:sp>
      <p:pic>
        <p:nvPicPr>
          <p:cNvPr id="564" name="Google Shape;56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1675" y="786050"/>
            <a:ext cx="5784200" cy="4668076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52"/>
          <p:cNvSpPr txBox="1"/>
          <p:nvPr/>
        </p:nvSpPr>
        <p:spPr>
          <a:xfrm>
            <a:off x="5413525" y="5401275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http://fataho.com/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64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Exemplo no </a:t>
            </a:r>
            <a:r>
              <a:rPr lang="pt-BR" err="1"/>
              <a:t>Shadertoy</a:t>
            </a:r>
            <a:endParaRPr/>
          </a:p>
        </p:txBody>
      </p:sp>
      <p:sp>
        <p:nvSpPr>
          <p:cNvPr id="687" name="Google Shape;687;p64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47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ABCDD4-205A-3E26-FFC7-130BC220D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02567"/>
            <a:ext cx="7772400" cy="37098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9CF1A4-DDD6-940B-5D30-E0D19F2EB792}"/>
              </a:ext>
            </a:extLst>
          </p:cNvPr>
          <p:cNvSpPr txBox="1"/>
          <p:nvPr/>
        </p:nvSpPr>
        <p:spPr>
          <a:xfrm>
            <a:off x="1726163" y="4931394"/>
            <a:ext cx="62795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>
                <a:hlinkClick r:id="rId4"/>
              </a:rPr>
              <a:t>https://www.shadertoy.com/view/NlKBzm</a:t>
            </a:r>
            <a:r>
              <a:rPr lang="pt-BR" sz="2000"/>
              <a:t>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E7E7F-0FEF-83E0-9AA3-EDD20D91D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Teste no Ray </a:t>
            </a:r>
            <a:r>
              <a:rPr lang="pt-BR" err="1"/>
              <a:t>Tracer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61DCAC-114C-3362-D641-F398D3E87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BE0E4-BE56-7B8B-A588-1ADC1E19F3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48</a:t>
            </a:fld>
            <a:endParaRPr lang="pt-BR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0C8C5598-E625-346E-B82C-B8A8683A2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48" y="793483"/>
            <a:ext cx="8154955" cy="458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9921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Combinando padrões (Turbulência)</a:t>
            </a:r>
            <a:endParaRPr/>
          </a:p>
        </p:txBody>
      </p:sp>
      <p:sp>
        <p:nvSpPr>
          <p:cNvPr id="444" name="Google Shape;444;p3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49</a:t>
            </a:fld>
            <a:endParaRPr/>
          </a:p>
        </p:txBody>
      </p:sp>
      <p:pic>
        <p:nvPicPr>
          <p:cNvPr id="445" name="Google Shape;44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500" y="951250"/>
            <a:ext cx="8275392" cy="4144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p39"/>
          <p:cNvSpPr txBox="1"/>
          <p:nvPr/>
        </p:nvSpPr>
        <p:spPr>
          <a:xfrm>
            <a:off x="2801725" y="5401275"/>
            <a:ext cx="558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https://www.youtube.com/watch?v=H6FhG9VKhJg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208974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Ruídos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</a:t>
            </a:fld>
            <a:endParaRPr/>
          </a:p>
        </p:txBody>
      </p:sp>
      <p:pic>
        <p:nvPicPr>
          <p:cNvPr id="296" name="Google Shape;296;p28"/>
          <p:cNvPicPr preferRelativeResize="0"/>
          <p:nvPr/>
        </p:nvPicPr>
        <p:blipFill rotWithShape="1">
          <a:blip r:embed="rId3">
            <a:alphaModFix/>
          </a:blip>
          <a:srcRect t="74492" r="49718"/>
          <a:stretch/>
        </p:blipFill>
        <p:spPr>
          <a:xfrm>
            <a:off x="545163" y="944111"/>
            <a:ext cx="2841674" cy="160176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8"/>
          <p:cNvSpPr txBox="1"/>
          <p:nvPr/>
        </p:nvSpPr>
        <p:spPr>
          <a:xfrm>
            <a:off x="5598838" y="2637044"/>
            <a:ext cx="2705100" cy="6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Poisson noise ou shot noise</a:t>
            </a: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98" name="Google Shape;298;p28"/>
          <p:cNvPicPr preferRelativeResize="0"/>
          <p:nvPr/>
        </p:nvPicPr>
        <p:blipFill rotWithShape="1">
          <a:blip r:embed="rId4">
            <a:alphaModFix/>
          </a:blip>
          <a:srcRect t="74492" r="49718"/>
          <a:stretch/>
        </p:blipFill>
        <p:spPr>
          <a:xfrm>
            <a:off x="545152" y="3026294"/>
            <a:ext cx="2841674" cy="1601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8"/>
          <p:cNvPicPr preferRelativeResize="0"/>
          <p:nvPr/>
        </p:nvPicPr>
        <p:blipFill rotWithShape="1">
          <a:blip r:embed="rId5">
            <a:alphaModFix/>
          </a:blip>
          <a:srcRect t="74493" r="49718"/>
          <a:stretch/>
        </p:blipFill>
        <p:spPr>
          <a:xfrm>
            <a:off x="5598845" y="944119"/>
            <a:ext cx="2841674" cy="1601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8"/>
          <p:cNvPicPr preferRelativeResize="0"/>
          <p:nvPr/>
        </p:nvPicPr>
        <p:blipFill rotWithShape="1">
          <a:blip r:embed="rId6">
            <a:alphaModFix/>
          </a:blip>
          <a:srcRect t="74492" r="49718"/>
          <a:stretch/>
        </p:blipFill>
        <p:spPr>
          <a:xfrm>
            <a:off x="5598839" y="3026294"/>
            <a:ext cx="2841674" cy="160176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8"/>
          <p:cNvSpPr txBox="1"/>
          <p:nvPr/>
        </p:nvSpPr>
        <p:spPr>
          <a:xfrm>
            <a:off x="545163" y="553528"/>
            <a:ext cx="23058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salt pepper noise</a:t>
            </a: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2" name="Google Shape;302;p28"/>
          <p:cNvSpPr txBox="1"/>
          <p:nvPr/>
        </p:nvSpPr>
        <p:spPr>
          <a:xfrm>
            <a:off x="545163" y="2637044"/>
            <a:ext cx="24114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gaussian</a:t>
            </a:r>
            <a:r>
              <a:rPr lang="pt-BR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lang="pt-BR" sz="1200" err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noise</a:t>
            </a: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3" name="Google Shape;303;p28"/>
          <p:cNvSpPr txBox="1"/>
          <p:nvPr/>
        </p:nvSpPr>
        <p:spPr>
          <a:xfrm>
            <a:off x="5598838" y="583833"/>
            <a:ext cx="3000000" cy="4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coherent noise</a:t>
            </a:r>
            <a:endParaRPr sz="1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4" name="Google Shape;304;p28"/>
          <p:cNvSpPr txBox="1"/>
          <p:nvPr/>
        </p:nvSpPr>
        <p:spPr>
          <a:xfrm>
            <a:off x="4250475" y="5330356"/>
            <a:ext cx="4427700" cy="3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/>
              <a:t>Fonte: </a:t>
            </a:r>
            <a:r>
              <a:rPr lang="pt-BR" sz="900" u="sng">
                <a:solidFill>
                  <a:schemeClr val="hlink"/>
                </a:solidFill>
                <a:hlinkClick r:id="rId7"/>
              </a:rPr>
              <a:t>https://commons.wikimedia.org/wiki/User:Alejo2083/Pictures_engineering</a:t>
            </a:r>
            <a:endParaRPr sz="900"/>
          </a:p>
        </p:txBody>
      </p:sp>
      <p:sp>
        <p:nvSpPr>
          <p:cNvPr id="305" name="Google Shape;305;p28"/>
          <p:cNvSpPr txBox="1"/>
          <p:nvPr/>
        </p:nvSpPr>
        <p:spPr>
          <a:xfrm>
            <a:off x="1577250" y="4822450"/>
            <a:ext cx="59895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dk1"/>
                </a:solidFill>
              </a:rPr>
              <a:t>Quais as características desses ruídos?</a:t>
            </a:r>
            <a:endParaRPr sz="2300"/>
          </a:p>
        </p:txBody>
      </p:sp>
    </p:spTree>
    <p:extLst>
      <p:ext uri="{BB962C8B-B14F-4D97-AF65-F5344CB8AC3E}">
        <p14:creationId xmlns:p14="http://schemas.microsoft.com/office/powerpoint/2010/main" val="39506891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6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500"/>
              <a:buFont typeface="Verdana"/>
              <a:buNone/>
            </a:pPr>
            <a:r>
              <a:rPr lang="pt-BR" sz="2500"/>
              <a:t>Ruído Procedural em 3D + Modelagem de Sólidos</a:t>
            </a:r>
            <a:endParaRPr/>
          </a:p>
        </p:txBody>
      </p:sp>
      <p:sp>
        <p:nvSpPr>
          <p:cNvPr id="736" name="Google Shape;736;p6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50</a:t>
            </a:fld>
            <a:endParaRPr/>
          </a:p>
        </p:txBody>
      </p:sp>
      <p:pic>
        <p:nvPicPr>
          <p:cNvPr id="737" name="Google Shape;737;p69" descr="page87image232103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351" y="667164"/>
            <a:ext cx="4558157" cy="4558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8" name="Google Shape;738;p69" descr="page87image232088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6109" y="667164"/>
            <a:ext cx="2814470" cy="4558157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69"/>
          <p:cNvSpPr/>
          <p:nvPr/>
        </p:nvSpPr>
        <p:spPr>
          <a:xfrm>
            <a:off x="5735972" y="5380375"/>
            <a:ext cx="2637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Perlin noise, Ken Perlin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E7E7F-0FEF-83E0-9AA3-EDD20D91D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Teste de Turbulência no Ray </a:t>
            </a:r>
            <a:r>
              <a:rPr lang="pt-BR" err="1"/>
              <a:t>Tracer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BE0E4-BE56-7B8B-A588-1ADC1E19F3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51</a:t>
            </a:fld>
            <a:endParaRPr lang="pt-BR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EA26BF80-57A9-B976-9DE6-23C524263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3" y="728069"/>
            <a:ext cx="8037391" cy="452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909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7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Próxima parte do projeto</a:t>
            </a:r>
            <a:endParaRPr/>
          </a:p>
        </p:txBody>
      </p:sp>
      <p:sp>
        <p:nvSpPr>
          <p:cNvPr id="746" name="Google Shape;746;p7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449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A próxima parte do projeto tem um viés artístico.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Você deverá criar uma textura 2D/3D, baseado em algum algoritmo do </a:t>
            </a:r>
            <a:r>
              <a:rPr lang="pt-BR" err="1"/>
              <a:t>Perlin</a:t>
            </a:r>
            <a:r>
              <a:rPr lang="pt-BR"/>
              <a:t> </a:t>
            </a:r>
            <a:r>
              <a:rPr lang="pt-BR" err="1"/>
              <a:t>Noise</a:t>
            </a:r>
            <a:r>
              <a:rPr lang="pt-BR"/>
              <a:t>.</a:t>
            </a:r>
            <a:endParaRPr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7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52</a:t>
            </a:fld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70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sz="2650" noProof="0" dirty="0"/>
              <a:t>Live coding </a:t>
            </a:r>
            <a:r>
              <a:rPr lang="pt-BR" sz="2650" dirty="0"/>
              <a:t>ruído em blocos</a:t>
            </a:r>
            <a:endParaRPr dirty="0"/>
          </a:p>
        </p:txBody>
      </p:sp>
      <p:sp>
        <p:nvSpPr>
          <p:cNvPr id="746" name="Google Shape;746;p70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 dirty="0">
                <a:hlinkClick r:id="rId3"/>
              </a:rPr>
              <a:t>https://www.shadertoy.com/view/4XXfW8</a:t>
            </a:r>
            <a:endParaRPr lang="pt-BR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7" name="Google Shape;747;p70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96922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400300"/>
            <a:ext cx="7343775" cy="328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200"/>
              <a:t>Luciano Soares</a:t>
            </a:r>
            <a:br>
              <a:rPr lang="pt-BR" sz="2200"/>
            </a:br>
            <a:r>
              <a:rPr lang="pt-BR" sz="2200"/>
              <a:t>&lt;</a:t>
            </a:r>
            <a:r>
              <a:rPr lang="pt-BR" sz="2200" err="1"/>
              <a:t>lpsoares@insper.edu.br</a:t>
            </a:r>
            <a:r>
              <a:rPr lang="pt-BR" sz="2200"/>
              <a:t>&gt;</a:t>
            </a:r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Fabio Orfali</a:t>
            </a:r>
            <a:br>
              <a:rPr lang="en-BR" sz="2200"/>
            </a:br>
            <a:r>
              <a:rPr lang="en-BR" sz="2200"/>
              <a:t>&lt;fabioo1@insper.edu.br&gt;</a:t>
            </a:r>
            <a:endParaRPr lang="pt-BR"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Gustavo Braga</a:t>
            </a:r>
            <a:br>
              <a:rPr lang="en-BR" sz="2200"/>
            </a:br>
            <a:r>
              <a:rPr lang="en-US" sz="2200"/>
              <a:t>&lt;gustavobb1@insper.edu.br&gt;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9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Ruídos em 1D</a:t>
            </a:r>
            <a:endParaRPr/>
          </a:p>
        </p:txBody>
      </p:sp>
      <p:sp>
        <p:nvSpPr>
          <p:cNvPr id="312" name="Google Shape;312;p29"/>
          <p:cNvSpPr txBox="1">
            <a:spLocks noGrp="1"/>
          </p:cNvSpPr>
          <p:nvPr>
            <p:ph type="body" idx="1"/>
          </p:nvPr>
        </p:nvSpPr>
        <p:spPr>
          <a:xfrm>
            <a:off x="390550" y="1551875"/>
            <a:ext cx="33225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Totalmente aleatório:</a:t>
            </a:r>
            <a:endParaRPr/>
          </a:p>
        </p:txBody>
      </p:sp>
      <p:sp>
        <p:nvSpPr>
          <p:cNvPr id="313" name="Google Shape;313;p29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6</a:t>
            </a:fld>
            <a:endParaRPr/>
          </a:p>
        </p:txBody>
      </p:sp>
      <p:pic>
        <p:nvPicPr>
          <p:cNvPr id="314" name="Google Shape;314;p29"/>
          <p:cNvPicPr preferRelativeResize="0"/>
          <p:nvPr/>
        </p:nvPicPr>
        <p:blipFill rotWithShape="1">
          <a:blip r:embed="rId3">
            <a:alphaModFix/>
          </a:blip>
          <a:srcRect t="10128"/>
          <a:stretch/>
        </p:blipFill>
        <p:spPr>
          <a:xfrm>
            <a:off x="3856850" y="1013825"/>
            <a:ext cx="3648075" cy="190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9"/>
          <p:cNvSpPr txBox="1"/>
          <p:nvPr/>
        </p:nvSpPr>
        <p:spPr>
          <a:xfrm>
            <a:off x="524925" y="5347550"/>
            <a:ext cx="7873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https://pt.khanacademy.org/computing/computer-programming/programming-natural-simulations/programming-noise/a/perlin-noise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  <p:sp>
        <p:nvSpPr>
          <p:cNvPr id="316" name="Google Shape;316;p29"/>
          <p:cNvSpPr txBox="1">
            <a:spLocks noGrp="1"/>
          </p:cNvSpPr>
          <p:nvPr>
            <p:ph type="body" idx="1"/>
          </p:nvPr>
        </p:nvSpPr>
        <p:spPr>
          <a:xfrm>
            <a:off x="390550" y="3857438"/>
            <a:ext cx="33225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suavemente aleatório:</a:t>
            </a:r>
            <a:endParaRPr/>
          </a:p>
        </p:txBody>
      </p:sp>
      <p:pic>
        <p:nvPicPr>
          <p:cNvPr id="317" name="Google Shape;317;p29"/>
          <p:cNvPicPr preferRelativeResize="0"/>
          <p:nvPr/>
        </p:nvPicPr>
        <p:blipFill rotWithShape="1">
          <a:blip r:embed="rId5">
            <a:alphaModFix/>
          </a:blip>
          <a:srcRect t="18354"/>
          <a:stretch/>
        </p:blipFill>
        <p:spPr>
          <a:xfrm>
            <a:off x="3865450" y="3454675"/>
            <a:ext cx="3648075" cy="172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00" cy="516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Terrenos</a:t>
            </a:r>
            <a:endParaRPr/>
          </a:p>
        </p:txBody>
      </p:sp>
      <p:sp>
        <p:nvSpPr>
          <p:cNvPr id="356" name="Google Shape;356;p33"/>
          <p:cNvSpPr txBox="1">
            <a:spLocks noGrp="1"/>
          </p:cNvSpPr>
          <p:nvPr>
            <p:ph type="body" idx="1"/>
          </p:nvPr>
        </p:nvSpPr>
        <p:spPr>
          <a:xfrm>
            <a:off x="390550" y="838983"/>
            <a:ext cx="8428200" cy="903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pt-BR"/>
              <a:t>Por exemplo no horizonte dessa imagem, vemos que as alturas da montanha não mudam de forma totalmente aleatória.</a:t>
            </a:r>
            <a:endParaRPr/>
          </a:p>
        </p:txBody>
      </p:sp>
      <p:sp>
        <p:nvSpPr>
          <p:cNvPr id="357" name="Google Shape;357;p3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4900" cy="304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7</a:t>
            </a:fld>
            <a:endParaRPr/>
          </a:p>
        </p:txBody>
      </p:sp>
      <p:pic>
        <p:nvPicPr>
          <p:cNvPr id="358" name="Google Shape;35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525" y="1742275"/>
            <a:ext cx="6301501" cy="3270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33"/>
          <p:cNvSpPr txBox="1"/>
          <p:nvPr/>
        </p:nvSpPr>
        <p:spPr>
          <a:xfrm>
            <a:off x="2801725" y="5401275"/>
            <a:ext cx="558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dk1"/>
                </a:solidFill>
              </a:rPr>
              <a:t>fonte: </a:t>
            </a:r>
            <a:r>
              <a:rPr lang="pt-BR" sz="900" u="sng">
                <a:solidFill>
                  <a:schemeClr val="hlink"/>
                </a:solidFill>
                <a:hlinkClick r:id="rId4"/>
              </a:rPr>
              <a:t>https://www.youtube.com/watch?v=H6FhG9VKhJg</a:t>
            </a:r>
            <a:r>
              <a:rPr lang="pt-BR" sz="900">
                <a:solidFill>
                  <a:schemeClr val="dk1"/>
                </a:solidFill>
              </a:rPr>
              <a:t> 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8739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>
          <a:extLst>
            <a:ext uri="{FF2B5EF4-FFF2-40B4-BE49-F238E27FC236}">
              <a16:creationId xmlns:a16="http://schemas.microsoft.com/office/drawing/2014/main" id="{F8D6EF86-ECDC-436B-A64F-BE251FCD1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>
            <a:extLst>
              <a:ext uri="{FF2B5EF4-FFF2-40B4-BE49-F238E27FC236}">
                <a16:creationId xmlns:a16="http://schemas.microsoft.com/office/drawing/2014/main" id="{D1E4563A-72C9-1719-21CC-DB7F97BB48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Pergunta</a:t>
            </a:r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E2F62F-C403-97D6-9095-61A46CEA8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558" y="812649"/>
            <a:ext cx="9058434" cy="458175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noProof="1"/>
              <a:t>Como ficará a tela nesse caso? </a:t>
            </a:r>
          </a:p>
        </p:txBody>
      </p:sp>
      <p:sp>
        <p:nvSpPr>
          <p:cNvPr id="295" name="Google Shape;295;p28">
            <a:extLst>
              <a:ext uri="{FF2B5EF4-FFF2-40B4-BE49-F238E27FC236}">
                <a16:creationId xmlns:a16="http://schemas.microsoft.com/office/drawing/2014/main" id="{73EEF163-C59C-36C6-E2E3-CFC6B002CB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8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4ED4D-0693-9FFF-E995-B9906113D43B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/>
              <a:t>Referência: The Book </a:t>
            </a:r>
            <a:r>
              <a:rPr lang="pt-BR" sz="1100" err="1"/>
              <a:t>of</a:t>
            </a:r>
            <a:r>
              <a:rPr lang="pt-BR" sz="1100"/>
              <a:t> </a:t>
            </a:r>
            <a:r>
              <a:rPr lang="pt-BR" sz="1100" err="1"/>
              <a:t>Shaders</a:t>
            </a:r>
            <a:r>
              <a:rPr lang="pt-BR" sz="1100"/>
              <a:t>  </a:t>
            </a:r>
            <a:r>
              <a:rPr lang="pt-BR" sz="1100">
                <a:hlinkClick r:id="rId3"/>
              </a:rPr>
              <a:t>https://thebookofshaders.com/10/</a:t>
            </a:r>
            <a:r>
              <a:rPr lang="pt-BR" sz="110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FEABF-1A06-B624-280A-7F36D13F1ADB}"/>
              </a:ext>
            </a:extLst>
          </p:cNvPr>
          <p:cNvSpPr txBox="1"/>
          <p:nvPr/>
        </p:nvSpPr>
        <p:spPr>
          <a:xfrm>
            <a:off x="344827" y="1404456"/>
            <a:ext cx="5519945" cy="22518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(vec2 st) {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 val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(st.xy,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12.9898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78.233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fract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(val)*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43758.5453123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>
              <a:lnSpc>
                <a:spcPts val="1350"/>
              </a:lnSpc>
            </a:pPr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3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(out vec4 fragColor, </a:t>
            </a:r>
            <a:r>
              <a:rPr lang="en-US" sz="1300" b="1" noProof="1">
                <a:solidFill>
                  <a:srgbClr val="C586C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vec2 fragCoord){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st = fragCoord.xy/iResolution.xy;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st *=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ipos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= </a:t>
            </a:r>
            <a:r>
              <a:rPr lang="en-US" sz="13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(ipos/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,</a:t>
            </a:r>
            <a:r>
              <a:rPr lang="en-US" sz="13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ts val="1350"/>
              </a:lnSpc>
            </a:pPr>
            <a:r>
              <a:rPr lang="en-US" sz="13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6" name="Picture 5" descr="A colorful squares in different colors&#10;&#10;Description automatically generated with medium confidence">
            <a:extLst>
              <a:ext uri="{FF2B5EF4-FFF2-40B4-BE49-F238E27FC236}">
                <a16:creationId xmlns:a16="http://schemas.microsoft.com/office/drawing/2014/main" id="{AE42A546-9452-89C4-3E99-BFEA843C2A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8284"/>
          <a:stretch/>
        </p:blipFill>
        <p:spPr>
          <a:xfrm>
            <a:off x="5965650" y="1388128"/>
            <a:ext cx="2852234" cy="28649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401C30-448C-E8A0-5A50-E1A0BB3DC1DF}"/>
              </a:ext>
            </a:extLst>
          </p:cNvPr>
          <p:cNvSpPr txBox="1"/>
          <p:nvPr/>
        </p:nvSpPr>
        <p:spPr>
          <a:xfrm>
            <a:off x="5341121" y="4436057"/>
            <a:ext cx="3728321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FF0000"/>
                </a:solidFill>
              </a:rPr>
              <a:t>Perceba que agora posso colocar o </a:t>
            </a:r>
            <a:r>
              <a:rPr lang="pt-BR" sz="1600" b="1" dirty="0" err="1">
                <a:solidFill>
                  <a:srgbClr val="FF0000"/>
                </a:solidFill>
              </a:rPr>
              <a:t>ipos</a:t>
            </a:r>
            <a:r>
              <a:rPr lang="pt-BR" sz="1600" dirty="0">
                <a:solidFill>
                  <a:srgbClr val="FF0000"/>
                </a:solidFill>
              </a:rPr>
              <a:t> como entrada da função </a:t>
            </a:r>
            <a:r>
              <a:rPr lang="pt-BR" sz="1600" b="1" dirty="0" err="1">
                <a:solidFill>
                  <a:srgbClr val="FF0000"/>
                </a:solidFill>
              </a:rPr>
              <a:t>rand</a:t>
            </a:r>
            <a:r>
              <a:rPr lang="pt-BR" sz="1600" b="1" dirty="0">
                <a:solidFill>
                  <a:srgbClr val="FF0000"/>
                </a:solidFill>
              </a:rPr>
              <a:t>()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C8B357B5-F7D0-9317-61E1-FBCB66D98D8E}"/>
              </a:ext>
            </a:extLst>
          </p:cNvPr>
          <p:cNvGrpSpPr/>
          <p:nvPr/>
        </p:nvGrpSpPr>
        <p:grpSpPr>
          <a:xfrm>
            <a:off x="780929" y="4110206"/>
            <a:ext cx="3791071" cy="1116030"/>
            <a:chOff x="683664" y="3850401"/>
            <a:chExt cx="3791071" cy="1116030"/>
          </a:xfrm>
        </p:grpSpPr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DA0288D4-5DFF-7537-7DAA-7FA7198F47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3664" y="4961091"/>
              <a:ext cx="539233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to 8">
              <a:extLst>
                <a:ext uri="{FF2B5EF4-FFF2-40B4-BE49-F238E27FC236}">
                  <a16:creationId xmlns:a16="http://schemas.microsoft.com/office/drawing/2014/main" id="{3F24319A-AAFE-3B9E-3D24-858A1C015B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8378" y="4782034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id="{6D582B33-8765-C3F6-4AB7-75EBF38E52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22897" y="4776695"/>
              <a:ext cx="544714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to 10">
              <a:extLst>
                <a:ext uri="{FF2B5EF4-FFF2-40B4-BE49-F238E27FC236}">
                  <a16:creationId xmlns:a16="http://schemas.microsoft.com/office/drawing/2014/main" id="{4BB769CA-DACB-D85B-A2B1-83FB45D578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7610" y="4597637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to 28">
              <a:extLst>
                <a:ext uri="{FF2B5EF4-FFF2-40B4-BE49-F238E27FC236}">
                  <a16:creationId xmlns:a16="http://schemas.microsoft.com/office/drawing/2014/main" id="{3CE77229-7260-DE93-7B12-CB49D4E58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7610" y="4593061"/>
              <a:ext cx="539233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>
              <a:extLst>
                <a:ext uri="{FF2B5EF4-FFF2-40B4-BE49-F238E27FC236}">
                  <a16:creationId xmlns:a16="http://schemas.microsoft.com/office/drawing/2014/main" id="{91DE3405-70A5-301F-B0E3-DE4177808B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2324" y="4414004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F816994E-35A0-6755-64BA-0A9B59523A5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06843" y="4408665"/>
              <a:ext cx="544714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ector reto 31">
              <a:extLst>
                <a:ext uri="{FF2B5EF4-FFF2-40B4-BE49-F238E27FC236}">
                  <a16:creationId xmlns:a16="http://schemas.microsoft.com/office/drawing/2014/main" id="{A717ABE1-B2C0-58A2-C18B-548894037D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1556" y="4229607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to 33">
              <a:extLst>
                <a:ext uri="{FF2B5EF4-FFF2-40B4-BE49-F238E27FC236}">
                  <a16:creationId xmlns:a16="http://schemas.microsoft.com/office/drawing/2014/main" id="{F41C2742-24AC-0801-6E37-2EB9304B54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1556" y="4213855"/>
              <a:ext cx="539233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DA114588-1249-F658-AD6D-039C7593D2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6270" y="4034798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ctor reto 35">
              <a:extLst>
                <a:ext uri="{FF2B5EF4-FFF2-40B4-BE49-F238E27FC236}">
                  <a16:creationId xmlns:a16="http://schemas.microsoft.com/office/drawing/2014/main" id="{DA68729D-E336-0FD4-1781-7060D66A1A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0789" y="4029459"/>
              <a:ext cx="544714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 reto 36">
              <a:extLst>
                <a:ext uri="{FF2B5EF4-FFF2-40B4-BE49-F238E27FC236}">
                  <a16:creationId xmlns:a16="http://schemas.microsoft.com/office/drawing/2014/main" id="{E3FCA84A-5599-4C01-E171-5771209151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5502" y="3850401"/>
              <a:ext cx="0" cy="184397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57D350AD-B9E1-D593-F21A-D17906FAF9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35502" y="3850401"/>
              <a:ext cx="539233" cy="5339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947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Funções aleatórias</a:t>
            </a:r>
            <a:endParaRPr/>
          </a:p>
        </p:txBody>
      </p:sp>
      <p:sp>
        <p:nvSpPr>
          <p:cNvPr id="295" name="Google Shape;295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t-BR"/>
              <a:t>9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0CED0D-FA80-3C40-3ECF-D9E7EFC73511}"/>
              </a:ext>
            </a:extLst>
          </p:cNvPr>
          <p:cNvSpPr txBox="1"/>
          <p:nvPr/>
        </p:nvSpPr>
        <p:spPr>
          <a:xfrm>
            <a:off x="2942082" y="5432059"/>
            <a:ext cx="5433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dirty="0"/>
              <a:t>Referência: The Book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Shaders</a:t>
            </a:r>
            <a:r>
              <a:rPr lang="pt-BR" sz="1100" dirty="0"/>
              <a:t>  </a:t>
            </a:r>
            <a:r>
              <a:rPr lang="pt-BR" sz="1100" dirty="0">
                <a:hlinkClick r:id="rId3"/>
              </a:rPr>
              <a:t>https://thebookofshaders.com/10/</a:t>
            </a:r>
            <a:r>
              <a:rPr lang="pt-BR" sz="1100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FD4E4-2B16-90FF-7C47-B0EFBD7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561318"/>
          </a:xfrm>
        </p:spPr>
        <p:txBody>
          <a:bodyPr/>
          <a:lstStyle/>
          <a:p>
            <a:r>
              <a:rPr lang="pt-BR"/>
              <a:t>Vamos verificar a função recém criada </a:t>
            </a:r>
            <a:r>
              <a:rPr lang="pt-BR" err="1"/>
              <a:t>rand</a:t>
            </a:r>
            <a:r>
              <a:rPr lang="pt-BR"/>
              <a:t>() em GLSL em 1D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4E3FE1-B87C-D719-85DA-7D4AF0E2775D}"/>
              </a:ext>
            </a:extLst>
          </p:cNvPr>
          <p:cNvSpPr txBox="1"/>
          <p:nvPr/>
        </p:nvSpPr>
        <p:spPr>
          <a:xfrm>
            <a:off x="697584" y="4451331"/>
            <a:ext cx="7748832" cy="584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 ipos =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(st);</a:t>
            </a:r>
            <a:r>
              <a:rPr lang="en-US" sz="16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// inteiro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noProof="1">
                <a:solidFill>
                  <a:srgbClr val="569CD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600" b="1" noProof="1">
                <a:solidFill>
                  <a:srgbClr val="D4D4D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rnd 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6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rand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noProof="1">
                <a:solidFill>
                  <a:srgbClr val="D4D4D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ipos</a:t>
            </a:r>
            <a:r>
              <a:rPr lang="en-US" sz="16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6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53A414D6-FEDB-F262-19A8-E33447F77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84" y="1400303"/>
            <a:ext cx="7748832" cy="2767246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36479D6-CF8B-B81A-17CB-DAD3331C762F}"/>
              </a:ext>
            </a:extLst>
          </p:cNvPr>
          <p:cNvGrpSpPr/>
          <p:nvPr/>
        </p:nvGrpSpPr>
        <p:grpSpPr>
          <a:xfrm>
            <a:off x="332448" y="1951591"/>
            <a:ext cx="3178008" cy="2528254"/>
            <a:chOff x="332448" y="1951591"/>
            <a:chExt cx="3178008" cy="2528254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CA5B1FE1-4B02-7593-E946-0E8D9AE377E3}"/>
                </a:ext>
              </a:extLst>
            </p:cNvPr>
            <p:cNvCxnSpPr>
              <a:cxnSpLocks/>
            </p:cNvCxnSpPr>
            <p:nvPr/>
          </p:nvCxnSpPr>
          <p:spPr>
            <a:xfrm>
              <a:off x="513847" y="4361792"/>
              <a:ext cx="255517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23EF393-4F48-A337-6ADB-04A38B213CD5}"/>
                </a:ext>
              </a:extLst>
            </p:cNvPr>
            <p:cNvSpPr txBox="1"/>
            <p:nvPr/>
          </p:nvSpPr>
          <p:spPr>
            <a:xfrm>
              <a:off x="3005960" y="4202846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st.x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77641A6C-CCCC-B62B-6880-D0DD87D3B1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3847" y="2191405"/>
              <a:ext cx="0" cy="218089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4AE0FF5-F37B-9CF6-4921-37719ACFB59F}"/>
                </a:ext>
              </a:extLst>
            </p:cNvPr>
            <p:cNvSpPr txBox="1"/>
            <p:nvPr/>
          </p:nvSpPr>
          <p:spPr>
            <a:xfrm>
              <a:off x="332448" y="1951591"/>
              <a:ext cx="50449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200" noProof="1"/>
                <a:t>rnd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739397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6574</Words>
  <Application>Microsoft Office PowerPoint</Application>
  <PresentationFormat>Apresentação na tela (16:10)</PresentationFormat>
  <Paragraphs>914</Paragraphs>
  <Slides>54</Slides>
  <Notes>51</Notes>
  <HiddenSlides>6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62" baseType="lpstr">
      <vt:lpstr>Arial</vt:lpstr>
      <vt:lpstr>Cambria Math</vt:lpstr>
      <vt:lpstr>Consolas</vt:lpstr>
      <vt:lpstr>Courier New</vt:lpstr>
      <vt:lpstr>Georgia</vt:lpstr>
      <vt:lpstr>Menlo</vt:lpstr>
      <vt:lpstr>Verdana</vt:lpstr>
      <vt:lpstr>Personalizar design</vt:lpstr>
      <vt:lpstr>Apresentação do PowerPoint</vt:lpstr>
      <vt:lpstr>Aleatoriedade</vt:lpstr>
      <vt:lpstr>Aleatoriedade</vt:lpstr>
      <vt:lpstr>Aleatoriedade</vt:lpstr>
      <vt:lpstr>Ruídos</vt:lpstr>
      <vt:lpstr>Ruídos em 1D</vt:lpstr>
      <vt:lpstr>Terrenos</vt:lpstr>
      <vt:lpstr>Pergunta</vt:lpstr>
      <vt:lpstr>Funções aleatórias</vt:lpstr>
      <vt:lpstr>Pergunta</vt:lpstr>
      <vt:lpstr>Funções aleatórias</vt:lpstr>
      <vt:lpstr>Pergunta</vt:lpstr>
      <vt:lpstr>Funções aleatórias</vt:lpstr>
      <vt:lpstr>O que é o Perlin Noise</vt:lpstr>
      <vt:lpstr>Perlin Noise</vt:lpstr>
      <vt:lpstr>Exemplos usando Perlin Noise</vt:lpstr>
      <vt:lpstr>Função Parametrizada</vt:lpstr>
      <vt:lpstr>Perlin Noise em 2D</vt:lpstr>
      <vt:lpstr>Explicações da Implementação do Perlin Noise</vt:lpstr>
      <vt:lpstr>Imagem de referência para desenharmos</vt:lpstr>
      <vt:lpstr>Definição do Grid com valores aleatórios</vt:lpstr>
      <vt:lpstr>Calculando um valor na célula de um grid</vt:lpstr>
      <vt:lpstr>Revisão de Filtro Bilinear</vt:lpstr>
      <vt:lpstr>Interpolação Linear</vt:lpstr>
      <vt:lpstr>Interpolação Bilinear</vt:lpstr>
      <vt:lpstr>Calculando o valor em GLSL</vt:lpstr>
      <vt:lpstr>Exemplo em ShaderToy</vt:lpstr>
      <vt:lpstr>Problemas de Interpolação</vt:lpstr>
      <vt:lpstr>Interpolação Cúbica</vt:lpstr>
      <vt:lpstr>Calculando o valor em GLSL</vt:lpstr>
      <vt:lpstr>Grid dos vetores aleatórios</vt:lpstr>
      <vt:lpstr>Calculando um valor no grid</vt:lpstr>
      <vt:lpstr>Vetor Distância</vt:lpstr>
      <vt:lpstr>Vetor Distância</vt:lpstr>
      <vt:lpstr>Produtos Escalares dos 4 cantos</vt:lpstr>
      <vt:lpstr>Calculando o valor em GLSL</vt:lpstr>
      <vt:lpstr>Mais Problemas de Interpolação</vt:lpstr>
      <vt:lpstr>Função de  7 grau</vt:lpstr>
      <vt:lpstr>Funções</vt:lpstr>
      <vt:lpstr>Calculando o valor em GLSL</vt:lpstr>
      <vt:lpstr>Número de células</vt:lpstr>
      <vt:lpstr>Artigo do Perlin Noise (Improved)</vt:lpstr>
      <vt:lpstr>Código do Perlin Noise (Improved)</vt:lpstr>
      <vt:lpstr>Vetores Gradiente 2D</vt:lpstr>
      <vt:lpstr>Vetores Gradiente 3D</vt:lpstr>
      <vt:lpstr>Interpolação Trilinear</vt:lpstr>
      <vt:lpstr>Exemplo no Shadertoy</vt:lpstr>
      <vt:lpstr>Teste no Ray Tracer</vt:lpstr>
      <vt:lpstr>Combinando padrões (Turbulência)</vt:lpstr>
      <vt:lpstr>Ruído Procedural em 3D + Modelagem de Sólidos</vt:lpstr>
      <vt:lpstr>Teste de Turbulência no Ray Tracer</vt:lpstr>
      <vt:lpstr>Próxima parte do projeto</vt:lpstr>
      <vt:lpstr>Live coding ruído em blocos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Pereira Soares</cp:lastModifiedBy>
  <cp:revision>7</cp:revision>
  <dcterms:modified xsi:type="dcterms:W3CDTF">2025-10-13T12:52:02Z</dcterms:modified>
</cp:coreProperties>
</file>