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55"/>
  </p:notesMasterIdLst>
  <p:sldIdLst>
    <p:sldId id="256" r:id="rId2"/>
    <p:sldId id="441" r:id="rId3"/>
    <p:sldId id="459" r:id="rId4"/>
    <p:sldId id="443" r:id="rId5"/>
    <p:sldId id="449" r:id="rId6"/>
    <p:sldId id="444" r:id="rId7"/>
    <p:sldId id="445" r:id="rId8"/>
    <p:sldId id="446" r:id="rId9"/>
    <p:sldId id="289" r:id="rId10"/>
    <p:sldId id="454" r:id="rId11"/>
    <p:sldId id="458" r:id="rId12"/>
    <p:sldId id="295" r:id="rId13"/>
    <p:sldId id="455" r:id="rId14"/>
    <p:sldId id="451" r:id="rId15"/>
    <p:sldId id="452" r:id="rId16"/>
    <p:sldId id="450" r:id="rId17"/>
    <p:sldId id="456" r:id="rId18"/>
    <p:sldId id="457" r:id="rId19"/>
    <p:sldId id="333" r:id="rId20"/>
    <p:sldId id="335" r:id="rId21"/>
    <p:sldId id="336" r:id="rId22"/>
    <p:sldId id="337" r:id="rId23"/>
    <p:sldId id="340" r:id="rId24"/>
    <p:sldId id="341" r:id="rId25"/>
    <p:sldId id="342" r:id="rId26"/>
    <p:sldId id="268" r:id="rId27"/>
    <p:sldId id="343" r:id="rId28"/>
    <p:sldId id="344" r:id="rId29"/>
    <p:sldId id="447" r:id="rId30"/>
    <p:sldId id="355" r:id="rId31"/>
    <p:sldId id="356" r:id="rId32"/>
    <p:sldId id="448" r:id="rId33"/>
    <p:sldId id="276" r:id="rId34"/>
    <p:sldId id="349" r:id="rId35"/>
    <p:sldId id="350" r:id="rId36"/>
    <p:sldId id="281" r:id="rId37"/>
    <p:sldId id="353" r:id="rId38"/>
    <p:sldId id="354" r:id="rId39"/>
    <p:sldId id="292" r:id="rId40"/>
    <p:sldId id="364" r:id="rId41"/>
    <p:sldId id="297" r:id="rId42"/>
    <p:sldId id="365" r:id="rId43"/>
    <p:sldId id="367" r:id="rId44"/>
    <p:sldId id="368" r:id="rId45"/>
    <p:sldId id="269" r:id="rId46"/>
    <p:sldId id="270" r:id="rId47"/>
    <p:sldId id="369" r:id="rId48"/>
    <p:sldId id="273" r:id="rId49"/>
    <p:sldId id="386" r:id="rId50"/>
    <p:sldId id="387" r:id="rId51"/>
    <p:sldId id="393" r:id="rId52"/>
    <p:sldId id="299" r:id="rId53"/>
    <p:sldId id="346" r:id="rId54"/>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994C9F-D797-0CF2-A72D-4E09ECC04C61}" v="16" dt="2024-11-07T01:42:17.591"/>
    <p1510:client id="{BFDFE97F-9EB7-7F2C-9EEC-AD8DD0FEDA31}" v="48" dt="2024-11-05T12:44:10.939"/>
  </p1510:revLst>
</p1510:revInfo>
</file>

<file path=ppt/tableStyles.xml><?xml version="1.0" encoding="utf-8"?>
<a:tblStyleLst xmlns:a="http://schemas.openxmlformats.org/drawingml/2006/main" def="{A8555C19-C3CE-40DF-9406-78DCFAF73910}">
  <a:tblStyle styleId="{A8555C19-C3CE-40DF-9406-78DCFAF7391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800"/>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stavo Beltrao Braga" userId="S::gustavobb1@insper.edu.br::af0aa7ae-b103-44e9-9c36-8c21682b38a4" providerId="AD" clId="Web-{76477B19-CA78-8688-DAE1-8D63CFDE5040}"/>
    <pc:docChg chg="addSld delSld modSld sldOrd">
      <pc:chgData name="Gustavo Beltrao Braga" userId="S::gustavobb1@insper.edu.br::af0aa7ae-b103-44e9-9c36-8c21682b38a4" providerId="AD" clId="Web-{76477B19-CA78-8688-DAE1-8D63CFDE5040}" dt="2024-10-20T14:59:39.859" v="2349" actId="20577"/>
      <pc:docMkLst>
        <pc:docMk/>
      </pc:docMkLst>
      <pc:sldChg chg="modSp">
        <pc:chgData name="Gustavo Beltrao Braga" userId="S::gustavobb1@insper.edu.br::af0aa7ae-b103-44e9-9c36-8c21682b38a4" providerId="AD" clId="Web-{76477B19-CA78-8688-DAE1-8D63CFDE5040}" dt="2024-10-20T14:59:39.859" v="2349" actId="20577"/>
        <pc:sldMkLst>
          <pc:docMk/>
          <pc:sldMk cId="0" sldId="256"/>
        </pc:sldMkLst>
        <pc:spChg chg="mod">
          <ac:chgData name="Gustavo Beltrao Braga" userId="S::gustavobb1@insper.edu.br::af0aa7ae-b103-44e9-9c36-8c21682b38a4" providerId="AD" clId="Web-{76477B19-CA78-8688-DAE1-8D63CFDE5040}" dt="2024-10-20T14:59:39.859" v="2349" actId="20577"/>
          <ac:spMkLst>
            <pc:docMk/>
            <pc:sldMk cId="0" sldId="256"/>
            <ac:spMk id="47" creationId="{00000000-0000-0000-0000-000000000000}"/>
          </ac:spMkLst>
        </pc:spChg>
      </pc:sldChg>
      <pc:sldChg chg="ord">
        <pc:chgData name="Gustavo Beltrao Braga" userId="S::gustavobb1@insper.edu.br::af0aa7ae-b103-44e9-9c36-8c21682b38a4" providerId="AD" clId="Web-{76477B19-CA78-8688-DAE1-8D63CFDE5040}" dt="2024-10-20T12:44:36.368" v="542"/>
        <pc:sldMkLst>
          <pc:docMk/>
          <pc:sldMk cId="0" sldId="257"/>
        </pc:sldMkLst>
      </pc:sldChg>
      <pc:sldChg chg="addSp delSp modSp ord">
        <pc:chgData name="Gustavo Beltrao Braga" userId="S::gustavobb1@insper.edu.br::af0aa7ae-b103-44e9-9c36-8c21682b38a4" providerId="AD" clId="Web-{76477B19-CA78-8688-DAE1-8D63CFDE5040}" dt="2024-10-20T12:22:29.844" v="31"/>
        <pc:sldMkLst>
          <pc:docMk/>
          <pc:sldMk cId="0" sldId="262"/>
        </pc:sldMkLst>
      </pc:sldChg>
      <pc:sldChg chg="mod modShow">
        <pc:chgData name="Gustavo Beltrao Braga" userId="S::gustavobb1@insper.edu.br::af0aa7ae-b103-44e9-9c36-8c21682b38a4" providerId="AD" clId="Web-{76477B19-CA78-8688-DAE1-8D63CFDE5040}" dt="2024-10-20T11:28:39.405" v="2"/>
        <pc:sldMkLst>
          <pc:docMk/>
          <pc:sldMk cId="0" sldId="264"/>
        </pc:sldMkLst>
      </pc:sldChg>
      <pc:sldChg chg="addSp modSp">
        <pc:chgData name="Gustavo Beltrao Braga" userId="S::gustavobb1@insper.edu.br::af0aa7ae-b103-44e9-9c36-8c21682b38a4" providerId="AD" clId="Web-{76477B19-CA78-8688-DAE1-8D63CFDE5040}" dt="2024-10-20T14:31:33.272" v="2065" actId="1076"/>
        <pc:sldMkLst>
          <pc:docMk/>
          <pc:sldMk cId="0" sldId="266"/>
        </pc:sldMkLst>
      </pc:sldChg>
      <pc:sldChg chg="del">
        <pc:chgData name="Gustavo Beltrao Braga" userId="S::gustavobb1@insper.edu.br::af0aa7ae-b103-44e9-9c36-8c21682b38a4" providerId="AD" clId="Web-{76477B19-CA78-8688-DAE1-8D63CFDE5040}" dt="2024-10-20T14:33:41.027" v="2066"/>
        <pc:sldMkLst>
          <pc:docMk/>
          <pc:sldMk cId="0" sldId="267"/>
        </pc:sldMkLst>
      </pc:sldChg>
      <pc:sldChg chg="addSp delSp modSp del ord">
        <pc:chgData name="Gustavo Beltrao Braga" userId="S::gustavobb1@insper.edu.br::af0aa7ae-b103-44e9-9c36-8c21682b38a4" providerId="AD" clId="Web-{76477B19-CA78-8688-DAE1-8D63CFDE5040}" dt="2024-10-20T14:53:41.125" v="2332"/>
        <pc:sldMkLst>
          <pc:docMk/>
          <pc:sldMk cId="0" sldId="274"/>
        </pc:sldMkLst>
      </pc:sldChg>
      <pc:sldChg chg="addSp delSp modSp ord">
        <pc:chgData name="Gustavo Beltrao Braga" userId="S::gustavobb1@insper.edu.br::af0aa7ae-b103-44e9-9c36-8c21682b38a4" providerId="AD" clId="Web-{76477B19-CA78-8688-DAE1-8D63CFDE5040}" dt="2024-10-20T14:42:15.648" v="2148" actId="1076"/>
        <pc:sldMkLst>
          <pc:docMk/>
          <pc:sldMk cId="0" sldId="275"/>
        </pc:sldMkLst>
      </pc:sldChg>
      <pc:sldChg chg="del">
        <pc:chgData name="Gustavo Beltrao Braga" userId="S::gustavobb1@insper.edu.br::af0aa7ae-b103-44e9-9c36-8c21682b38a4" providerId="AD" clId="Web-{76477B19-CA78-8688-DAE1-8D63CFDE5040}" dt="2024-10-20T14:01:09.427" v="1570"/>
        <pc:sldMkLst>
          <pc:docMk/>
          <pc:sldMk cId="0" sldId="278"/>
        </pc:sldMkLst>
      </pc:sldChg>
      <pc:sldChg chg="mod modShow">
        <pc:chgData name="Gustavo Beltrao Braga" userId="S::gustavobb1@insper.edu.br::af0aa7ae-b103-44e9-9c36-8c21682b38a4" providerId="AD" clId="Web-{76477B19-CA78-8688-DAE1-8D63CFDE5040}" dt="2024-10-20T12:28:52.978" v="409"/>
        <pc:sldMkLst>
          <pc:docMk/>
          <pc:sldMk cId="0" sldId="279"/>
        </pc:sldMkLst>
      </pc:sldChg>
      <pc:sldChg chg="del">
        <pc:chgData name="Gustavo Beltrao Braga" userId="S::gustavobb1@insper.edu.br::af0aa7ae-b103-44e9-9c36-8c21682b38a4" providerId="AD" clId="Web-{76477B19-CA78-8688-DAE1-8D63CFDE5040}" dt="2024-10-20T14:01:26.771" v="1571"/>
        <pc:sldMkLst>
          <pc:docMk/>
          <pc:sldMk cId="0" sldId="282"/>
        </pc:sldMkLst>
      </pc:sldChg>
      <pc:sldChg chg="mod modShow">
        <pc:chgData name="Gustavo Beltrao Braga" userId="S::gustavobb1@insper.edu.br::af0aa7ae-b103-44e9-9c36-8c21682b38a4" providerId="AD" clId="Web-{76477B19-CA78-8688-DAE1-8D63CFDE5040}" dt="2024-10-20T12:20:06.262" v="5"/>
        <pc:sldMkLst>
          <pc:docMk/>
          <pc:sldMk cId="0" sldId="283"/>
        </pc:sldMkLst>
      </pc:sldChg>
      <pc:sldChg chg="mod modShow">
        <pc:chgData name="Gustavo Beltrao Braga" userId="S::gustavobb1@insper.edu.br::af0aa7ae-b103-44e9-9c36-8c21682b38a4" providerId="AD" clId="Web-{76477B19-CA78-8688-DAE1-8D63CFDE5040}" dt="2024-10-20T12:36:39.554" v="454"/>
        <pc:sldMkLst>
          <pc:docMk/>
          <pc:sldMk cId="0" sldId="284"/>
        </pc:sldMkLst>
      </pc:sldChg>
      <pc:sldChg chg="mod modShow">
        <pc:chgData name="Gustavo Beltrao Braga" userId="S::gustavobb1@insper.edu.br::af0aa7ae-b103-44e9-9c36-8c21682b38a4" providerId="AD" clId="Web-{76477B19-CA78-8688-DAE1-8D63CFDE5040}" dt="2024-10-20T12:36:39.804" v="455"/>
        <pc:sldMkLst>
          <pc:docMk/>
          <pc:sldMk cId="0" sldId="285"/>
        </pc:sldMkLst>
      </pc:sldChg>
      <pc:sldChg chg="mod modShow">
        <pc:chgData name="Gustavo Beltrao Braga" userId="S::gustavobb1@insper.edu.br::af0aa7ae-b103-44e9-9c36-8c21682b38a4" providerId="AD" clId="Web-{76477B19-CA78-8688-DAE1-8D63CFDE5040}" dt="2024-10-20T12:36:39.320" v="453"/>
        <pc:sldMkLst>
          <pc:docMk/>
          <pc:sldMk cId="0" sldId="286"/>
        </pc:sldMkLst>
      </pc:sldChg>
      <pc:sldChg chg="mod modShow">
        <pc:chgData name="Gustavo Beltrao Braga" userId="S::gustavobb1@insper.edu.br::af0aa7ae-b103-44e9-9c36-8c21682b38a4" providerId="AD" clId="Web-{76477B19-CA78-8688-DAE1-8D63CFDE5040}" dt="2024-10-20T12:36:40.085" v="456"/>
        <pc:sldMkLst>
          <pc:docMk/>
          <pc:sldMk cId="0" sldId="287"/>
        </pc:sldMkLst>
      </pc:sldChg>
      <pc:sldChg chg="mod modShow">
        <pc:chgData name="Gustavo Beltrao Braga" userId="S::gustavobb1@insper.edu.br::af0aa7ae-b103-44e9-9c36-8c21682b38a4" providerId="AD" clId="Web-{76477B19-CA78-8688-DAE1-8D63CFDE5040}" dt="2024-10-20T14:04:14.056" v="1592"/>
        <pc:sldMkLst>
          <pc:docMk/>
          <pc:sldMk cId="1102836197" sldId="289"/>
        </pc:sldMkLst>
      </pc:sldChg>
      <pc:sldChg chg="mod modShow">
        <pc:chgData name="Gustavo Beltrao Braga" userId="S::gustavobb1@insper.edu.br::af0aa7ae-b103-44e9-9c36-8c21682b38a4" providerId="AD" clId="Web-{76477B19-CA78-8688-DAE1-8D63CFDE5040}" dt="2024-10-20T12:36:40.632" v="458"/>
        <pc:sldMkLst>
          <pc:docMk/>
          <pc:sldMk cId="0" sldId="290"/>
        </pc:sldMkLst>
      </pc:sldChg>
      <pc:sldChg chg="mod ord modShow">
        <pc:chgData name="Gustavo Beltrao Braga" userId="S::gustavobb1@insper.edu.br::af0aa7ae-b103-44e9-9c36-8c21682b38a4" providerId="AD" clId="Web-{76477B19-CA78-8688-DAE1-8D63CFDE5040}" dt="2024-10-20T14:29:44.301" v="2058"/>
        <pc:sldMkLst>
          <pc:docMk/>
          <pc:sldMk cId="0" sldId="291"/>
        </pc:sldMkLst>
      </pc:sldChg>
      <pc:sldChg chg="mod modShow">
        <pc:chgData name="Gustavo Beltrao Braga" userId="S::gustavobb1@insper.edu.br::af0aa7ae-b103-44e9-9c36-8c21682b38a4" providerId="AD" clId="Web-{76477B19-CA78-8688-DAE1-8D63CFDE5040}" dt="2024-10-20T12:36:41.241" v="460"/>
        <pc:sldMkLst>
          <pc:docMk/>
          <pc:sldMk cId="0" sldId="293"/>
        </pc:sldMkLst>
      </pc:sldChg>
      <pc:sldChg chg="mod modShow">
        <pc:chgData name="Gustavo Beltrao Braga" userId="S::gustavobb1@insper.edu.br::af0aa7ae-b103-44e9-9c36-8c21682b38a4" providerId="AD" clId="Web-{76477B19-CA78-8688-DAE1-8D63CFDE5040}" dt="2024-10-20T12:36:41.788" v="462"/>
        <pc:sldMkLst>
          <pc:docMk/>
          <pc:sldMk cId="0" sldId="294"/>
        </pc:sldMkLst>
      </pc:sldChg>
      <pc:sldChg chg="mod modShow">
        <pc:chgData name="Gustavo Beltrao Braga" userId="S::gustavobb1@insper.edu.br::af0aa7ae-b103-44e9-9c36-8c21682b38a4" providerId="AD" clId="Web-{76477B19-CA78-8688-DAE1-8D63CFDE5040}" dt="2024-10-20T12:36:42.007" v="463"/>
        <pc:sldMkLst>
          <pc:docMk/>
          <pc:sldMk cId="0" sldId="296"/>
        </pc:sldMkLst>
      </pc:sldChg>
      <pc:sldChg chg="mod modShow">
        <pc:chgData name="Gustavo Beltrao Braga" userId="S::gustavobb1@insper.edu.br::af0aa7ae-b103-44e9-9c36-8c21682b38a4" providerId="AD" clId="Web-{76477B19-CA78-8688-DAE1-8D63CFDE5040}" dt="2024-10-20T12:36:42.788" v="466"/>
        <pc:sldMkLst>
          <pc:docMk/>
          <pc:sldMk cId="0" sldId="300"/>
        </pc:sldMkLst>
      </pc:sldChg>
      <pc:sldChg chg="mod modShow">
        <pc:chgData name="Gustavo Beltrao Braga" userId="S::gustavobb1@insper.edu.br::af0aa7ae-b103-44e9-9c36-8c21682b38a4" providerId="AD" clId="Web-{76477B19-CA78-8688-DAE1-8D63CFDE5040}" dt="2024-10-20T14:04:14.228" v="1593"/>
        <pc:sldMkLst>
          <pc:docMk/>
          <pc:sldMk cId="2545468855" sldId="305"/>
        </pc:sldMkLst>
      </pc:sldChg>
      <pc:sldChg chg="mod modShow">
        <pc:chgData name="Gustavo Beltrao Braga" userId="S::gustavobb1@insper.edu.br::af0aa7ae-b103-44e9-9c36-8c21682b38a4" providerId="AD" clId="Web-{76477B19-CA78-8688-DAE1-8D63CFDE5040}" dt="2024-10-20T12:36:43.663" v="469"/>
        <pc:sldMkLst>
          <pc:docMk/>
          <pc:sldMk cId="0" sldId="311"/>
        </pc:sldMkLst>
      </pc:sldChg>
      <pc:sldChg chg="modSp">
        <pc:chgData name="Gustavo Beltrao Braga" userId="S::gustavobb1@insper.edu.br::af0aa7ae-b103-44e9-9c36-8c21682b38a4" providerId="AD" clId="Web-{76477B19-CA78-8688-DAE1-8D63CFDE5040}" dt="2024-10-20T13:28:46.382" v="1449" actId="20577"/>
        <pc:sldMkLst>
          <pc:docMk/>
          <pc:sldMk cId="0" sldId="313"/>
        </pc:sldMkLst>
      </pc:sldChg>
      <pc:sldChg chg="delSp modSp">
        <pc:chgData name="Gustavo Beltrao Braga" userId="S::gustavobb1@insper.edu.br::af0aa7ae-b103-44e9-9c36-8c21682b38a4" providerId="AD" clId="Web-{76477B19-CA78-8688-DAE1-8D63CFDE5040}" dt="2024-10-20T14:24:48.634" v="2056" actId="20577"/>
        <pc:sldMkLst>
          <pc:docMk/>
          <pc:sldMk cId="0" sldId="314"/>
        </pc:sldMkLst>
      </pc:sldChg>
      <pc:sldChg chg="add del">
        <pc:chgData name="Gustavo Beltrao Braga" userId="S::gustavobb1@insper.edu.br::af0aa7ae-b103-44e9-9c36-8c21682b38a4" providerId="AD" clId="Web-{76477B19-CA78-8688-DAE1-8D63CFDE5040}" dt="2024-10-20T14:03:36.852" v="1584"/>
        <pc:sldMkLst>
          <pc:docMk/>
          <pc:sldMk cId="0" sldId="321"/>
        </pc:sldMkLst>
      </pc:sldChg>
      <pc:sldChg chg="mod modShow">
        <pc:chgData name="Gustavo Beltrao Braga" userId="S::gustavobb1@insper.edu.br::af0aa7ae-b103-44e9-9c36-8c21682b38a4" providerId="AD" clId="Web-{76477B19-CA78-8688-DAE1-8D63CFDE5040}" dt="2024-10-20T14:04:13.869" v="1590"/>
        <pc:sldMkLst>
          <pc:docMk/>
          <pc:sldMk cId="0" sldId="332"/>
        </pc:sldMkLst>
      </pc:sldChg>
      <pc:sldChg chg="mod modShow">
        <pc:chgData name="Gustavo Beltrao Braga" userId="S::gustavobb1@insper.edu.br::af0aa7ae-b103-44e9-9c36-8c21682b38a4" providerId="AD" clId="Web-{76477B19-CA78-8688-DAE1-8D63CFDE5040}" dt="2024-10-20T11:56:59.592" v="3"/>
        <pc:sldMkLst>
          <pc:docMk/>
          <pc:sldMk cId="3407703825" sldId="400"/>
        </pc:sldMkLst>
      </pc:sldChg>
      <pc:sldChg chg="mod modShow">
        <pc:chgData name="Gustavo Beltrao Braga" userId="S::gustavobb1@insper.edu.br::af0aa7ae-b103-44e9-9c36-8c21682b38a4" providerId="AD" clId="Web-{76477B19-CA78-8688-DAE1-8D63CFDE5040}" dt="2024-10-20T11:57:00.014" v="4"/>
        <pc:sldMkLst>
          <pc:docMk/>
          <pc:sldMk cId="2011059666" sldId="401"/>
        </pc:sldMkLst>
      </pc:sldChg>
      <pc:sldChg chg="mod modShow">
        <pc:chgData name="Gustavo Beltrao Braga" userId="S::gustavobb1@insper.edu.br::af0aa7ae-b103-44e9-9c36-8c21682b38a4" providerId="AD" clId="Web-{76477B19-CA78-8688-DAE1-8D63CFDE5040}" dt="2024-10-20T12:36:40.366" v="457"/>
        <pc:sldMkLst>
          <pc:docMk/>
          <pc:sldMk cId="2018587197" sldId="402"/>
        </pc:sldMkLst>
      </pc:sldChg>
      <pc:sldChg chg="mod modShow">
        <pc:chgData name="Gustavo Beltrao Braga" userId="S::gustavobb1@insper.edu.br::af0aa7ae-b103-44e9-9c36-8c21682b38a4" providerId="AD" clId="Web-{76477B19-CA78-8688-DAE1-8D63CFDE5040}" dt="2024-10-20T12:36:43.929" v="470"/>
        <pc:sldMkLst>
          <pc:docMk/>
          <pc:sldMk cId="612763285" sldId="403"/>
        </pc:sldMkLst>
      </pc:sldChg>
      <pc:sldChg chg="mod modShow">
        <pc:chgData name="Gustavo Beltrao Braga" userId="S::gustavobb1@insper.edu.br::af0aa7ae-b103-44e9-9c36-8c21682b38a4" providerId="AD" clId="Web-{76477B19-CA78-8688-DAE1-8D63CFDE5040}" dt="2024-10-20T12:36:41.523" v="461"/>
        <pc:sldMkLst>
          <pc:docMk/>
          <pc:sldMk cId="3494254772" sldId="404"/>
        </pc:sldMkLst>
      </pc:sldChg>
      <pc:sldChg chg="mod modShow">
        <pc:chgData name="Gustavo Beltrao Braga" userId="S::gustavobb1@insper.edu.br::af0aa7ae-b103-44e9-9c36-8c21682b38a4" providerId="AD" clId="Web-{76477B19-CA78-8688-DAE1-8D63CFDE5040}" dt="2024-10-20T12:36:42.210" v="464"/>
        <pc:sldMkLst>
          <pc:docMk/>
          <pc:sldMk cId="431781671" sldId="405"/>
        </pc:sldMkLst>
      </pc:sldChg>
      <pc:sldChg chg="mod modShow">
        <pc:chgData name="Gustavo Beltrao Braga" userId="S::gustavobb1@insper.edu.br::af0aa7ae-b103-44e9-9c36-8c21682b38a4" providerId="AD" clId="Web-{76477B19-CA78-8688-DAE1-8D63CFDE5040}" dt="2024-10-20T12:36:42.491" v="465"/>
        <pc:sldMkLst>
          <pc:docMk/>
          <pc:sldMk cId="849064585" sldId="406"/>
        </pc:sldMkLst>
      </pc:sldChg>
      <pc:sldChg chg="mod modShow">
        <pc:chgData name="Gustavo Beltrao Braga" userId="S::gustavobb1@insper.edu.br::af0aa7ae-b103-44e9-9c36-8c21682b38a4" providerId="AD" clId="Web-{76477B19-CA78-8688-DAE1-8D63CFDE5040}" dt="2024-10-20T12:36:43.070" v="467"/>
        <pc:sldMkLst>
          <pc:docMk/>
          <pc:sldMk cId="1881986008" sldId="407"/>
        </pc:sldMkLst>
      </pc:sldChg>
      <pc:sldChg chg="mod modShow">
        <pc:chgData name="Gustavo Beltrao Braga" userId="S::gustavobb1@insper.edu.br::af0aa7ae-b103-44e9-9c36-8c21682b38a4" providerId="AD" clId="Web-{76477B19-CA78-8688-DAE1-8D63CFDE5040}" dt="2024-10-20T12:36:43.335" v="468"/>
        <pc:sldMkLst>
          <pc:docMk/>
          <pc:sldMk cId="538814631" sldId="408"/>
        </pc:sldMkLst>
      </pc:sldChg>
      <pc:sldChg chg="addSp delSp modSp">
        <pc:chgData name="Gustavo Beltrao Braga" userId="S::gustavobb1@insper.edu.br::af0aa7ae-b103-44e9-9c36-8c21682b38a4" providerId="AD" clId="Web-{76477B19-CA78-8688-DAE1-8D63CFDE5040}" dt="2024-10-20T13:38:53.017" v="1560" actId="1076"/>
        <pc:sldMkLst>
          <pc:docMk/>
          <pc:sldMk cId="611924740" sldId="409"/>
        </pc:sldMkLst>
      </pc:sldChg>
      <pc:sldChg chg="mod modShow">
        <pc:chgData name="Gustavo Beltrao Braga" userId="S::gustavobb1@insper.edu.br::af0aa7ae-b103-44e9-9c36-8c21682b38a4" providerId="AD" clId="Web-{76477B19-CA78-8688-DAE1-8D63CFDE5040}" dt="2024-10-20T14:04:13.947" v="1591"/>
        <pc:sldMkLst>
          <pc:docMk/>
          <pc:sldMk cId="414397979" sldId="410"/>
        </pc:sldMkLst>
      </pc:sldChg>
      <pc:sldChg chg="del">
        <pc:chgData name="Gustavo Beltrao Braga" userId="S::gustavobb1@insper.edu.br::af0aa7ae-b103-44e9-9c36-8c21682b38a4" providerId="AD" clId="Web-{76477B19-CA78-8688-DAE1-8D63CFDE5040}" dt="2024-10-20T13:59:18.112" v="1563"/>
        <pc:sldMkLst>
          <pc:docMk/>
          <pc:sldMk cId="2011994920" sldId="412"/>
        </pc:sldMkLst>
      </pc:sldChg>
      <pc:sldChg chg="del">
        <pc:chgData name="Gustavo Beltrao Braga" userId="S::gustavobb1@insper.edu.br::af0aa7ae-b103-44e9-9c36-8c21682b38a4" providerId="AD" clId="Web-{76477B19-CA78-8688-DAE1-8D63CFDE5040}" dt="2024-10-20T13:40:08.572" v="1562"/>
        <pc:sldMkLst>
          <pc:docMk/>
          <pc:sldMk cId="533125782" sldId="413"/>
        </pc:sldMkLst>
      </pc:sldChg>
      <pc:sldChg chg="del">
        <pc:chgData name="Gustavo Beltrao Braga" userId="S::gustavobb1@insper.edu.br::af0aa7ae-b103-44e9-9c36-8c21682b38a4" providerId="AD" clId="Web-{76477B19-CA78-8688-DAE1-8D63CFDE5040}" dt="2024-10-20T13:59:29.909" v="1564"/>
        <pc:sldMkLst>
          <pc:docMk/>
          <pc:sldMk cId="32842578" sldId="414"/>
        </pc:sldMkLst>
      </pc:sldChg>
      <pc:sldChg chg="del">
        <pc:chgData name="Gustavo Beltrao Braga" userId="S::gustavobb1@insper.edu.br::af0aa7ae-b103-44e9-9c36-8c21682b38a4" providerId="AD" clId="Web-{76477B19-CA78-8688-DAE1-8D63CFDE5040}" dt="2024-10-20T13:59:29.925" v="1565"/>
        <pc:sldMkLst>
          <pc:docMk/>
          <pc:sldMk cId="2841992161" sldId="415"/>
        </pc:sldMkLst>
      </pc:sldChg>
      <pc:sldChg chg="del">
        <pc:chgData name="Gustavo Beltrao Braga" userId="S::gustavobb1@insper.edu.br::af0aa7ae-b103-44e9-9c36-8c21682b38a4" providerId="AD" clId="Web-{76477B19-CA78-8688-DAE1-8D63CFDE5040}" dt="2024-10-20T13:40:08.572" v="1561"/>
        <pc:sldMkLst>
          <pc:docMk/>
          <pc:sldMk cId="711823611" sldId="416"/>
        </pc:sldMkLst>
      </pc:sldChg>
      <pc:sldChg chg="del ord">
        <pc:chgData name="Gustavo Beltrao Braga" userId="S::gustavobb1@insper.edu.br::af0aa7ae-b103-44e9-9c36-8c21682b38a4" providerId="AD" clId="Web-{76477B19-CA78-8688-DAE1-8D63CFDE5040}" dt="2024-10-20T14:05:10.433" v="1595"/>
        <pc:sldMkLst>
          <pc:docMk/>
          <pc:sldMk cId="460884513" sldId="417"/>
        </pc:sldMkLst>
      </pc:sldChg>
      <pc:sldChg chg="del">
        <pc:chgData name="Gustavo Beltrao Braga" userId="S::gustavobb1@insper.edu.br::af0aa7ae-b103-44e9-9c36-8c21682b38a4" providerId="AD" clId="Web-{76477B19-CA78-8688-DAE1-8D63CFDE5040}" dt="2024-10-20T14:01:03.520" v="1569"/>
        <pc:sldMkLst>
          <pc:docMk/>
          <pc:sldMk cId="1715358195" sldId="418"/>
        </pc:sldMkLst>
      </pc:sldChg>
      <pc:sldChg chg="del">
        <pc:chgData name="Gustavo Beltrao Braga" userId="S::gustavobb1@insper.edu.br::af0aa7ae-b103-44e9-9c36-8c21682b38a4" providerId="AD" clId="Web-{76477B19-CA78-8688-DAE1-8D63CFDE5040}" dt="2024-10-20T14:01:29.552" v="1572"/>
        <pc:sldMkLst>
          <pc:docMk/>
          <pc:sldMk cId="1587247075" sldId="419"/>
        </pc:sldMkLst>
      </pc:sldChg>
      <pc:sldChg chg="mod modShow">
        <pc:chgData name="Gustavo Beltrao Braga" userId="S::gustavobb1@insper.edu.br::af0aa7ae-b103-44e9-9c36-8c21682b38a4" providerId="AD" clId="Web-{76477B19-CA78-8688-DAE1-8D63CFDE5040}" dt="2024-10-20T14:04:13.181" v="1585"/>
        <pc:sldMkLst>
          <pc:docMk/>
          <pc:sldMk cId="3425773899" sldId="420"/>
        </pc:sldMkLst>
      </pc:sldChg>
      <pc:sldChg chg="mod modShow">
        <pc:chgData name="Gustavo Beltrao Braga" userId="S::gustavobb1@insper.edu.br::af0aa7ae-b103-44e9-9c36-8c21682b38a4" providerId="AD" clId="Web-{76477B19-CA78-8688-DAE1-8D63CFDE5040}" dt="2024-10-20T14:04:13.291" v="1586"/>
        <pc:sldMkLst>
          <pc:docMk/>
          <pc:sldMk cId="2520333625" sldId="421"/>
        </pc:sldMkLst>
      </pc:sldChg>
      <pc:sldChg chg="mod modShow">
        <pc:chgData name="Gustavo Beltrao Braga" userId="S::gustavobb1@insper.edu.br::af0aa7ae-b103-44e9-9c36-8c21682b38a4" providerId="AD" clId="Web-{76477B19-CA78-8688-DAE1-8D63CFDE5040}" dt="2024-10-20T14:04:13.416" v="1587"/>
        <pc:sldMkLst>
          <pc:docMk/>
          <pc:sldMk cId="485505940" sldId="422"/>
        </pc:sldMkLst>
      </pc:sldChg>
      <pc:sldChg chg="mod modShow">
        <pc:chgData name="Gustavo Beltrao Braga" userId="S::gustavobb1@insper.edu.br::af0aa7ae-b103-44e9-9c36-8c21682b38a4" providerId="AD" clId="Web-{76477B19-CA78-8688-DAE1-8D63CFDE5040}" dt="2024-10-20T14:04:13.525" v="1588"/>
        <pc:sldMkLst>
          <pc:docMk/>
          <pc:sldMk cId="3492624396" sldId="423"/>
        </pc:sldMkLst>
      </pc:sldChg>
      <pc:sldChg chg="mod modShow">
        <pc:chgData name="Gustavo Beltrao Braga" userId="S::gustavobb1@insper.edu.br::af0aa7ae-b103-44e9-9c36-8c21682b38a4" providerId="AD" clId="Web-{76477B19-CA78-8688-DAE1-8D63CFDE5040}" dt="2024-10-20T14:04:13.634" v="1589"/>
        <pc:sldMkLst>
          <pc:docMk/>
          <pc:sldMk cId="3617617081" sldId="424"/>
        </pc:sldMkLst>
      </pc:sldChg>
      <pc:sldChg chg="del">
        <pc:chgData name="Gustavo Beltrao Braga" userId="S::gustavobb1@insper.edu.br::af0aa7ae-b103-44e9-9c36-8c21682b38a4" providerId="AD" clId="Web-{76477B19-CA78-8688-DAE1-8D63CFDE5040}" dt="2024-10-20T13:31:36.480" v="1540"/>
        <pc:sldMkLst>
          <pc:docMk/>
          <pc:sldMk cId="2850347860" sldId="425"/>
        </pc:sldMkLst>
      </pc:sldChg>
      <pc:sldChg chg="delSp modSp add replId">
        <pc:chgData name="Gustavo Beltrao Braga" userId="S::gustavobb1@insper.edu.br::af0aa7ae-b103-44e9-9c36-8c21682b38a4" providerId="AD" clId="Web-{76477B19-CA78-8688-DAE1-8D63CFDE5040}" dt="2024-10-20T12:28:37.227" v="408" actId="20577"/>
        <pc:sldMkLst>
          <pc:docMk/>
          <pc:sldMk cId="3279400398" sldId="426"/>
        </pc:sldMkLst>
      </pc:sldChg>
      <pc:sldChg chg="addSp delSp modSp add replId">
        <pc:chgData name="Gustavo Beltrao Braga" userId="S::gustavobb1@insper.edu.br::af0aa7ae-b103-44e9-9c36-8c21682b38a4" providerId="AD" clId="Web-{76477B19-CA78-8688-DAE1-8D63CFDE5040}" dt="2024-10-20T12:35:57.709" v="452" actId="1076"/>
        <pc:sldMkLst>
          <pc:docMk/>
          <pc:sldMk cId="344281802" sldId="427"/>
        </pc:sldMkLst>
      </pc:sldChg>
      <pc:sldChg chg="addSp delSp modSp add replId">
        <pc:chgData name="Gustavo Beltrao Braga" userId="S::gustavobb1@insper.edu.br::af0aa7ae-b103-44e9-9c36-8c21682b38a4" providerId="AD" clId="Web-{76477B19-CA78-8688-DAE1-8D63CFDE5040}" dt="2024-10-20T12:38:18.322" v="524" actId="1076"/>
        <pc:sldMkLst>
          <pc:docMk/>
          <pc:sldMk cId="1091346444" sldId="428"/>
        </pc:sldMkLst>
      </pc:sldChg>
      <pc:sldChg chg="modSp add replId">
        <pc:chgData name="Gustavo Beltrao Braga" userId="S::gustavobb1@insper.edu.br::af0aa7ae-b103-44e9-9c36-8c21682b38a4" providerId="AD" clId="Web-{76477B19-CA78-8688-DAE1-8D63CFDE5040}" dt="2024-10-20T12:38:14.572" v="523" actId="1076"/>
        <pc:sldMkLst>
          <pc:docMk/>
          <pc:sldMk cId="15353784" sldId="429"/>
        </pc:sldMkLst>
      </pc:sldChg>
      <pc:sldChg chg="delSp modSp add del replId">
        <pc:chgData name="Gustavo Beltrao Braga" userId="S::gustavobb1@insper.edu.br::af0aa7ae-b103-44e9-9c36-8c21682b38a4" providerId="AD" clId="Web-{76477B19-CA78-8688-DAE1-8D63CFDE5040}" dt="2024-10-20T13:28:17.897" v="1444"/>
        <pc:sldMkLst>
          <pc:docMk/>
          <pc:sldMk cId="2847111830" sldId="430"/>
        </pc:sldMkLst>
      </pc:sldChg>
      <pc:sldChg chg="addSp delSp modSp add ord replId">
        <pc:chgData name="Gustavo Beltrao Braga" userId="S::gustavobb1@insper.edu.br::af0aa7ae-b103-44e9-9c36-8c21682b38a4" providerId="AD" clId="Web-{76477B19-CA78-8688-DAE1-8D63CFDE5040}" dt="2024-10-20T13:24:42.313" v="1367" actId="20577"/>
        <pc:sldMkLst>
          <pc:docMk/>
          <pc:sldMk cId="2908113789" sldId="431"/>
        </pc:sldMkLst>
      </pc:sldChg>
      <pc:sldChg chg="addSp delSp modSp add ord replId">
        <pc:chgData name="Gustavo Beltrao Braga" userId="S::gustavobb1@insper.edu.br::af0aa7ae-b103-44e9-9c36-8c21682b38a4" providerId="AD" clId="Web-{76477B19-CA78-8688-DAE1-8D63CFDE5040}" dt="2024-10-20T13:08:20.467" v="1041"/>
        <pc:sldMkLst>
          <pc:docMk/>
          <pc:sldMk cId="3467413691" sldId="432"/>
        </pc:sldMkLst>
      </pc:sldChg>
      <pc:sldChg chg="modSp add replId">
        <pc:chgData name="Gustavo Beltrao Braga" userId="S::gustavobb1@insper.edu.br::af0aa7ae-b103-44e9-9c36-8c21682b38a4" providerId="AD" clId="Web-{76477B19-CA78-8688-DAE1-8D63CFDE5040}" dt="2024-10-20T13:22:02.607" v="1322" actId="20577"/>
        <pc:sldMkLst>
          <pc:docMk/>
          <pc:sldMk cId="2108875454" sldId="433"/>
        </pc:sldMkLst>
      </pc:sldChg>
      <pc:sldChg chg="addSp delSp modSp add replId">
        <pc:chgData name="Gustavo Beltrao Braga" userId="S::gustavobb1@insper.edu.br::af0aa7ae-b103-44e9-9c36-8c21682b38a4" providerId="AD" clId="Web-{76477B19-CA78-8688-DAE1-8D63CFDE5040}" dt="2024-10-20T13:17:40.512" v="1206" actId="1076"/>
        <pc:sldMkLst>
          <pc:docMk/>
          <pc:sldMk cId="3711630201" sldId="434"/>
        </pc:sldMkLst>
      </pc:sldChg>
      <pc:sldChg chg="addSp modSp add replId">
        <pc:chgData name="Gustavo Beltrao Braga" userId="S::gustavobb1@insper.edu.br::af0aa7ae-b103-44e9-9c36-8c21682b38a4" providerId="AD" clId="Web-{76477B19-CA78-8688-DAE1-8D63CFDE5040}" dt="2024-10-20T13:23:21.780" v="1328" actId="1076"/>
        <pc:sldMkLst>
          <pc:docMk/>
          <pc:sldMk cId="2192399574" sldId="435"/>
        </pc:sldMkLst>
      </pc:sldChg>
      <pc:sldChg chg="addSp delSp modSp add replId">
        <pc:chgData name="Gustavo Beltrao Braga" userId="S::gustavobb1@insper.edu.br::af0aa7ae-b103-44e9-9c36-8c21682b38a4" providerId="AD" clId="Web-{76477B19-CA78-8688-DAE1-8D63CFDE5040}" dt="2024-10-20T13:27:21.114" v="1443" actId="14100"/>
        <pc:sldMkLst>
          <pc:docMk/>
          <pc:sldMk cId="2251994758" sldId="436"/>
        </pc:sldMkLst>
      </pc:sldChg>
      <pc:sldChg chg="delSp modSp add replId">
        <pc:chgData name="Gustavo Beltrao Braga" userId="S::gustavobb1@insper.edu.br::af0aa7ae-b103-44e9-9c36-8c21682b38a4" providerId="AD" clId="Web-{76477B19-CA78-8688-DAE1-8D63CFDE5040}" dt="2024-10-20T13:29:48.539" v="1489" actId="20577"/>
        <pc:sldMkLst>
          <pc:docMk/>
          <pc:sldMk cId="1059556264" sldId="437"/>
        </pc:sldMkLst>
      </pc:sldChg>
      <pc:sldChg chg="addSp delSp modSp add replId">
        <pc:chgData name="Gustavo Beltrao Braga" userId="S::gustavobb1@insper.edu.br::af0aa7ae-b103-44e9-9c36-8c21682b38a4" providerId="AD" clId="Web-{76477B19-CA78-8688-DAE1-8D63CFDE5040}" dt="2024-10-20T14:19:50.627" v="2048"/>
        <pc:sldMkLst>
          <pc:docMk/>
          <pc:sldMk cId="424031333" sldId="438"/>
        </pc:sldMkLst>
      </pc:sldChg>
      <pc:sldChg chg="addSp delSp modSp add replId">
        <pc:chgData name="Gustavo Beltrao Braga" userId="S::gustavobb1@insper.edu.br::af0aa7ae-b103-44e9-9c36-8c21682b38a4" providerId="AD" clId="Web-{76477B19-CA78-8688-DAE1-8D63CFDE5040}" dt="2024-10-20T14:49:09.197" v="2180"/>
        <pc:sldMkLst>
          <pc:docMk/>
          <pc:sldMk cId="1657368655" sldId="439"/>
        </pc:sldMkLst>
      </pc:sldChg>
      <pc:sldChg chg="addSp delSp modSp add replId">
        <pc:chgData name="Gustavo Beltrao Braga" userId="S::gustavobb1@insper.edu.br::af0aa7ae-b103-44e9-9c36-8c21682b38a4" providerId="AD" clId="Web-{76477B19-CA78-8688-DAE1-8D63CFDE5040}" dt="2024-10-20T14:45:13.160" v="2174" actId="1076"/>
        <pc:sldMkLst>
          <pc:docMk/>
          <pc:sldMk cId="3396618443" sldId="440"/>
        </pc:sldMkLst>
      </pc:sldChg>
      <pc:sldChg chg="addSp delSp modSp add replId">
        <pc:chgData name="Gustavo Beltrao Braga" userId="S::gustavobb1@insper.edu.br::af0aa7ae-b103-44e9-9c36-8c21682b38a4" providerId="AD" clId="Web-{76477B19-CA78-8688-DAE1-8D63CFDE5040}" dt="2024-10-20T14:57:32.106" v="2347" actId="20577"/>
        <pc:sldMkLst>
          <pc:docMk/>
          <pc:sldMk cId="908448788" sldId="441"/>
        </pc:sldMkLst>
        <pc:spChg chg="mod">
          <ac:chgData name="Gustavo Beltrao Braga" userId="S::gustavobb1@insper.edu.br::af0aa7ae-b103-44e9-9c36-8c21682b38a4" providerId="AD" clId="Web-{76477B19-CA78-8688-DAE1-8D63CFDE5040}" dt="2024-10-20T14:57:32.106" v="2347" actId="20577"/>
          <ac:spMkLst>
            <pc:docMk/>
            <pc:sldMk cId="908448788" sldId="441"/>
            <ac:spMk id="2" creationId="{4B83AD0C-C880-C8ED-2281-0AF00EB8CE06}"/>
          </ac:spMkLst>
        </pc:spChg>
        <pc:spChg chg="mod">
          <ac:chgData name="Gustavo Beltrao Braga" userId="S::gustavobb1@insper.edu.br::af0aa7ae-b103-44e9-9c36-8c21682b38a4" providerId="AD" clId="Web-{76477B19-CA78-8688-DAE1-8D63CFDE5040}" dt="2024-10-20T14:49:26.275" v="2204" actId="20577"/>
          <ac:spMkLst>
            <pc:docMk/>
            <pc:sldMk cId="908448788" sldId="441"/>
            <ac:spMk id="203" creationId="{00000000-0000-0000-0000-000000000000}"/>
          </ac:spMkLst>
        </pc:spChg>
      </pc:sldChg>
    </pc:docChg>
  </pc:docChgLst>
  <pc:docChgLst>
    <pc:chgData name="Gustavo Beltrao Braga" userId="S::gustavobb1@insper.edu.br::af0aa7ae-b103-44e9-9c36-8c21682b38a4" providerId="AD" clId="Web-{156B32F0-4ECF-407F-0099-EBC05FD64F32}"/>
    <pc:docChg chg="delSld modSld">
      <pc:chgData name="Gustavo Beltrao Braga" userId="S::gustavobb1@insper.edu.br::af0aa7ae-b103-44e9-9c36-8c21682b38a4" providerId="AD" clId="Web-{156B32F0-4ECF-407F-0099-EBC05FD64F32}" dt="2024-10-20T15:30:49.018" v="57"/>
      <pc:docMkLst>
        <pc:docMk/>
      </pc:docMkLst>
      <pc:sldChg chg="modSp">
        <pc:chgData name="Gustavo Beltrao Braga" userId="S::gustavobb1@insper.edu.br::af0aa7ae-b103-44e9-9c36-8c21682b38a4" providerId="AD" clId="Web-{156B32F0-4ECF-407F-0099-EBC05FD64F32}" dt="2024-10-20T15:30:35.360" v="2" actId="20577"/>
        <pc:sldMkLst>
          <pc:docMk/>
          <pc:sldMk cId="0" sldId="256"/>
        </pc:sldMkLst>
        <pc:spChg chg="mod">
          <ac:chgData name="Gustavo Beltrao Braga" userId="S::gustavobb1@insper.edu.br::af0aa7ae-b103-44e9-9c36-8c21682b38a4" providerId="AD" clId="Web-{156B32F0-4ECF-407F-0099-EBC05FD64F32}" dt="2024-10-20T15:30:35.360" v="2" actId="20577"/>
          <ac:spMkLst>
            <pc:docMk/>
            <pc:sldMk cId="0" sldId="256"/>
            <ac:spMk id="47" creationId="{00000000-0000-0000-0000-000000000000}"/>
          </ac:spMkLst>
        </pc:spChg>
      </pc:sldChg>
      <pc:sldChg chg="del">
        <pc:chgData name="Gustavo Beltrao Braga" userId="S::gustavobb1@insper.edu.br::af0aa7ae-b103-44e9-9c36-8c21682b38a4" providerId="AD" clId="Web-{156B32F0-4ECF-407F-0099-EBC05FD64F32}" dt="2024-10-20T15:30:48.986" v="51"/>
        <pc:sldMkLst>
          <pc:docMk/>
          <pc:sldMk cId="0" sldId="257"/>
        </pc:sldMkLst>
      </pc:sldChg>
      <pc:sldChg chg="del">
        <pc:chgData name="Gustavo Beltrao Braga" userId="S::gustavobb1@insper.edu.br::af0aa7ae-b103-44e9-9c36-8c21682b38a4" providerId="AD" clId="Web-{156B32F0-4ECF-407F-0099-EBC05FD64F32}" dt="2024-10-20T15:30:48.986" v="50"/>
        <pc:sldMkLst>
          <pc:docMk/>
          <pc:sldMk cId="0" sldId="258"/>
        </pc:sldMkLst>
      </pc:sldChg>
      <pc:sldChg chg="del">
        <pc:chgData name="Gustavo Beltrao Braga" userId="S::gustavobb1@insper.edu.br::af0aa7ae-b103-44e9-9c36-8c21682b38a4" providerId="AD" clId="Web-{156B32F0-4ECF-407F-0099-EBC05FD64F32}" dt="2024-10-20T15:30:48.986" v="49"/>
        <pc:sldMkLst>
          <pc:docMk/>
          <pc:sldMk cId="0" sldId="259"/>
        </pc:sldMkLst>
      </pc:sldChg>
      <pc:sldChg chg="del">
        <pc:chgData name="Gustavo Beltrao Braga" userId="S::gustavobb1@insper.edu.br::af0aa7ae-b103-44e9-9c36-8c21682b38a4" providerId="AD" clId="Web-{156B32F0-4ECF-407F-0099-EBC05FD64F32}" dt="2024-10-20T15:30:48.986" v="48"/>
        <pc:sldMkLst>
          <pc:docMk/>
          <pc:sldMk cId="0" sldId="260"/>
        </pc:sldMkLst>
      </pc:sldChg>
      <pc:sldChg chg="del">
        <pc:chgData name="Gustavo Beltrao Braga" userId="S::gustavobb1@insper.edu.br::af0aa7ae-b103-44e9-9c36-8c21682b38a4" providerId="AD" clId="Web-{156B32F0-4ECF-407F-0099-EBC05FD64F32}" dt="2024-10-20T15:30:48.986" v="47"/>
        <pc:sldMkLst>
          <pc:docMk/>
          <pc:sldMk cId="0" sldId="261"/>
        </pc:sldMkLst>
      </pc:sldChg>
      <pc:sldChg chg="del">
        <pc:chgData name="Gustavo Beltrao Braga" userId="S::gustavobb1@insper.edu.br::af0aa7ae-b103-44e9-9c36-8c21682b38a4" providerId="AD" clId="Web-{156B32F0-4ECF-407F-0099-EBC05FD64F32}" dt="2024-10-20T15:30:48.971" v="46"/>
        <pc:sldMkLst>
          <pc:docMk/>
          <pc:sldMk cId="0" sldId="262"/>
        </pc:sldMkLst>
      </pc:sldChg>
      <pc:sldChg chg="del">
        <pc:chgData name="Gustavo Beltrao Braga" userId="S::gustavobb1@insper.edu.br::af0aa7ae-b103-44e9-9c36-8c21682b38a4" providerId="AD" clId="Web-{156B32F0-4ECF-407F-0099-EBC05FD64F32}" dt="2024-10-20T15:30:48.971" v="44"/>
        <pc:sldMkLst>
          <pc:docMk/>
          <pc:sldMk cId="0" sldId="264"/>
        </pc:sldMkLst>
      </pc:sldChg>
      <pc:sldChg chg="del">
        <pc:chgData name="Gustavo Beltrao Braga" userId="S::gustavobb1@insper.edu.br::af0aa7ae-b103-44e9-9c36-8c21682b38a4" providerId="AD" clId="Web-{156B32F0-4ECF-407F-0099-EBC05FD64F32}" dt="2024-10-20T15:30:48.861" v="11"/>
        <pc:sldMkLst>
          <pc:docMk/>
          <pc:sldMk cId="0" sldId="265"/>
        </pc:sldMkLst>
      </pc:sldChg>
      <pc:sldChg chg="del">
        <pc:chgData name="Gustavo Beltrao Braga" userId="S::gustavobb1@insper.edu.br::af0aa7ae-b103-44e9-9c36-8c21682b38a4" providerId="AD" clId="Web-{156B32F0-4ECF-407F-0099-EBC05FD64F32}" dt="2024-10-20T15:30:48.861" v="10"/>
        <pc:sldMkLst>
          <pc:docMk/>
          <pc:sldMk cId="0" sldId="266"/>
        </pc:sldMkLst>
      </pc:sldChg>
      <pc:sldChg chg="del">
        <pc:chgData name="Gustavo Beltrao Braga" userId="S::gustavobb1@insper.edu.br::af0aa7ae-b103-44e9-9c36-8c21682b38a4" providerId="AD" clId="Web-{156B32F0-4ECF-407F-0099-EBC05FD64F32}" dt="2024-10-20T15:30:48.846" v="7"/>
        <pc:sldMkLst>
          <pc:docMk/>
          <pc:sldMk cId="0" sldId="271"/>
        </pc:sldMkLst>
      </pc:sldChg>
      <pc:sldChg chg="del">
        <pc:chgData name="Gustavo Beltrao Braga" userId="S::gustavobb1@insper.edu.br::af0aa7ae-b103-44e9-9c36-8c21682b38a4" providerId="AD" clId="Web-{156B32F0-4ECF-407F-0099-EBC05FD64F32}" dt="2024-10-20T15:30:48.846" v="6"/>
        <pc:sldMkLst>
          <pc:docMk/>
          <pc:sldMk cId="0" sldId="272"/>
        </pc:sldMkLst>
      </pc:sldChg>
      <pc:sldChg chg="del">
        <pc:chgData name="Gustavo Beltrao Braga" userId="S::gustavobb1@insper.edu.br::af0aa7ae-b103-44e9-9c36-8c21682b38a4" providerId="AD" clId="Web-{156B32F0-4ECF-407F-0099-EBC05FD64F32}" dt="2024-10-20T15:30:48.861" v="9"/>
        <pc:sldMkLst>
          <pc:docMk/>
          <pc:sldMk cId="0" sldId="275"/>
        </pc:sldMkLst>
      </pc:sldChg>
      <pc:sldChg chg="del">
        <pc:chgData name="Gustavo Beltrao Braga" userId="S::gustavobb1@insper.edu.br::af0aa7ae-b103-44e9-9c36-8c21682b38a4" providerId="AD" clId="Web-{156B32F0-4ECF-407F-0099-EBC05FD64F32}" dt="2024-10-20T15:30:48.971" v="43"/>
        <pc:sldMkLst>
          <pc:docMk/>
          <pc:sldMk cId="0" sldId="277"/>
        </pc:sldMkLst>
      </pc:sldChg>
      <pc:sldChg chg="del">
        <pc:chgData name="Gustavo Beltrao Braga" userId="S::gustavobb1@insper.edu.br::af0aa7ae-b103-44e9-9c36-8c21682b38a4" providerId="AD" clId="Web-{156B32F0-4ECF-407F-0099-EBC05FD64F32}" dt="2024-10-20T15:30:48.971" v="42"/>
        <pc:sldMkLst>
          <pc:docMk/>
          <pc:sldMk cId="0" sldId="279"/>
        </pc:sldMkLst>
      </pc:sldChg>
      <pc:sldChg chg="del">
        <pc:chgData name="Gustavo Beltrao Braga" userId="S::gustavobb1@insper.edu.br::af0aa7ae-b103-44e9-9c36-8c21682b38a4" providerId="AD" clId="Web-{156B32F0-4ECF-407F-0099-EBC05FD64F32}" dt="2024-10-20T15:30:48.955" v="41"/>
        <pc:sldMkLst>
          <pc:docMk/>
          <pc:sldMk cId="0" sldId="280"/>
        </pc:sldMkLst>
      </pc:sldChg>
      <pc:sldChg chg="del">
        <pc:chgData name="Gustavo Beltrao Braga" userId="S::gustavobb1@insper.edu.br::af0aa7ae-b103-44e9-9c36-8c21682b38a4" providerId="AD" clId="Web-{156B32F0-4ECF-407F-0099-EBC05FD64F32}" dt="2024-10-20T15:30:48.955" v="37"/>
        <pc:sldMkLst>
          <pc:docMk/>
          <pc:sldMk cId="0" sldId="283"/>
        </pc:sldMkLst>
      </pc:sldChg>
      <pc:sldChg chg="del">
        <pc:chgData name="Gustavo Beltrao Braga" userId="S::gustavobb1@insper.edu.br::af0aa7ae-b103-44e9-9c36-8c21682b38a4" providerId="AD" clId="Web-{156B32F0-4ECF-407F-0099-EBC05FD64F32}" dt="2024-10-20T15:30:48.939" v="33"/>
        <pc:sldMkLst>
          <pc:docMk/>
          <pc:sldMk cId="0" sldId="284"/>
        </pc:sldMkLst>
      </pc:sldChg>
      <pc:sldChg chg="del">
        <pc:chgData name="Gustavo Beltrao Braga" userId="S::gustavobb1@insper.edu.br::af0aa7ae-b103-44e9-9c36-8c21682b38a4" providerId="AD" clId="Web-{156B32F0-4ECF-407F-0099-EBC05FD64F32}" dt="2024-10-20T15:30:48.939" v="32"/>
        <pc:sldMkLst>
          <pc:docMk/>
          <pc:sldMk cId="0" sldId="285"/>
        </pc:sldMkLst>
      </pc:sldChg>
      <pc:sldChg chg="del">
        <pc:chgData name="Gustavo Beltrao Braga" userId="S::gustavobb1@insper.edu.br::af0aa7ae-b103-44e9-9c36-8c21682b38a4" providerId="AD" clId="Web-{156B32F0-4ECF-407F-0099-EBC05FD64F32}" dt="2024-10-20T15:30:48.939" v="31"/>
        <pc:sldMkLst>
          <pc:docMk/>
          <pc:sldMk cId="0" sldId="286"/>
        </pc:sldMkLst>
      </pc:sldChg>
      <pc:sldChg chg="del">
        <pc:chgData name="Gustavo Beltrao Braga" userId="S::gustavobb1@insper.edu.br::af0aa7ae-b103-44e9-9c36-8c21682b38a4" providerId="AD" clId="Web-{156B32F0-4ECF-407F-0099-EBC05FD64F32}" dt="2024-10-20T15:30:48.924" v="30"/>
        <pc:sldMkLst>
          <pc:docMk/>
          <pc:sldMk cId="0" sldId="287"/>
        </pc:sldMkLst>
      </pc:sldChg>
      <pc:sldChg chg="del">
        <pc:chgData name="Gustavo Beltrao Braga" userId="S::gustavobb1@insper.edu.br::af0aa7ae-b103-44e9-9c36-8c21682b38a4" providerId="AD" clId="Web-{156B32F0-4ECF-407F-0099-EBC05FD64F32}" dt="2024-10-20T15:30:48.924" v="28"/>
        <pc:sldMkLst>
          <pc:docMk/>
          <pc:sldMk cId="0" sldId="290"/>
        </pc:sldMkLst>
      </pc:sldChg>
      <pc:sldChg chg="del">
        <pc:chgData name="Gustavo Beltrao Braga" userId="S::gustavobb1@insper.edu.br::af0aa7ae-b103-44e9-9c36-8c21682b38a4" providerId="AD" clId="Web-{156B32F0-4ECF-407F-0099-EBC05FD64F32}" dt="2024-10-20T15:30:48.924" v="27"/>
        <pc:sldMkLst>
          <pc:docMk/>
          <pc:sldMk cId="0" sldId="291"/>
        </pc:sldMkLst>
      </pc:sldChg>
      <pc:sldChg chg="del">
        <pc:chgData name="Gustavo Beltrao Braga" userId="S::gustavobb1@insper.edu.br::af0aa7ae-b103-44e9-9c36-8c21682b38a4" providerId="AD" clId="Web-{156B32F0-4ECF-407F-0099-EBC05FD64F32}" dt="2024-10-20T15:30:48.908" v="25"/>
        <pc:sldMkLst>
          <pc:docMk/>
          <pc:sldMk cId="0" sldId="293"/>
        </pc:sldMkLst>
      </pc:sldChg>
      <pc:sldChg chg="del">
        <pc:chgData name="Gustavo Beltrao Braga" userId="S::gustavobb1@insper.edu.br::af0aa7ae-b103-44e9-9c36-8c21682b38a4" providerId="AD" clId="Web-{156B32F0-4ECF-407F-0099-EBC05FD64F32}" dt="2024-10-20T15:30:48.908" v="24"/>
        <pc:sldMkLst>
          <pc:docMk/>
          <pc:sldMk cId="0" sldId="294"/>
        </pc:sldMkLst>
      </pc:sldChg>
      <pc:sldChg chg="del">
        <pc:chgData name="Gustavo Beltrao Braga" userId="S::gustavobb1@insper.edu.br::af0aa7ae-b103-44e9-9c36-8c21682b38a4" providerId="AD" clId="Web-{156B32F0-4ECF-407F-0099-EBC05FD64F32}" dt="2024-10-20T15:30:48.908" v="23"/>
        <pc:sldMkLst>
          <pc:docMk/>
          <pc:sldMk cId="0" sldId="296"/>
        </pc:sldMkLst>
      </pc:sldChg>
      <pc:sldChg chg="del">
        <pc:chgData name="Gustavo Beltrao Braga" userId="S::gustavobb1@insper.edu.br::af0aa7ae-b103-44e9-9c36-8c21682b38a4" providerId="AD" clId="Web-{156B32F0-4ECF-407F-0099-EBC05FD64F32}" dt="2024-10-20T15:30:48.893" v="20"/>
        <pc:sldMkLst>
          <pc:docMk/>
          <pc:sldMk cId="0" sldId="300"/>
        </pc:sldMkLst>
      </pc:sldChg>
      <pc:sldChg chg="del">
        <pc:chgData name="Gustavo Beltrao Braga" userId="S::gustavobb1@insper.edu.br::af0aa7ae-b103-44e9-9c36-8c21682b38a4" providerId="AD" clId="Web-{156B32F0-4ECF-407F-0099-EBC05FD64F32}" dt="2024-10-20T15:30:48.877" v="17"/>
        <pc:sldMkLst>
          <pc:docMk/>
          <pc:sldMk cId="0" sldId="311"/>
        </pc:sldMkLst>
      </pc:sldChg>
      <pc:sldChg chg="del">
        <pc:chgData name="Gustavo Beltrao Braga" userId="S::gustavobb1@insper.edu.br::af0aa7ae-b103-44e9-9c36-8c21682b38a4" providerId="AD" clId="Web-{156B32F0-4ECF-407F-0099-EBC05FD64F32}" dt="2024-10-20T15:30:48.877" v="16"/>
        <pc:sldMkLst>
          <pc:docMk/>
          <pc:sldMk cId="0" sldId="313"/>
        </pc:sldMkLst>
      </pc:sldChg>
      <pc:sldChg chg="del">
        <pc:chgData name="Gustavo Beltrao Braga" userId="S::gustavobb1@insper.edu.br::af0aa7ae-b103-44e9-9c36-8c21682b38a4" providerId="AD" clId="Web-{156B32F0-4ECF-407F-0099-EBC05FD64F32}" dt="2024-10-20T15:30:48.877" v="14"/>
        <pc:sldMkLst>
          <pc:docMk/>
          <pc:sldMk cId="0" sldId="314"/>
        </pc:sldMkLst>
      </pc:sldChg>
      <pc:sldChg chg="del">
        <pc:chgData name="Gustavo Beltrao Braga" userId="S::gustavobb1@insper.edu.br::af0aa7ae-b103-44e9-9c36-8c21682b38a4" providerId="AD" clId="Web-{156B32F0-4ECF-407F-0099-EBC05FD64F32}" dt="2024-10-20T15:30:48.861" v="13"/>
        <pc:sldMkLst>
          <pc:docMk/>
          <pc:sldMk cId="0" sldId="316"/>
        </pc:sldMkLst>
      </pc:sldChg>
      <pc:sldChg chg="del">
        <pc:chgData name="Gustavo Beltrao Braga" userId="S::gustavobb1@insper.edu.br::af0aa7ae-b103-44e9-9c36-8c21682b38a4" providerId="AD" clId="Web-{156B32F0-4ECF-407F-0099-EBC05FD64F32}" dt="2024-10-20T15:30:48.955" v="36"/>
        <pc:sldMkLst>
          <pc:docMk/>
          <pc:sldMk cId="3407703825" sldId="400"/>
        </pc:sldMkLst>
      </pc:sldChg>
      <pc:sldChg chg="del">
        <pc:chgData name="Gustavo Beltrao Braga" userId="S::gustavobb1@insper.edu.br::af0aa7ae-b103-44e9-9c36-8c21682b38a4" providerId="AD" clId="Web-{156B32F0-4ECF-407F-0099-EBC05FD64F32}" dt="2024-10-20T15:30:48.939" v="35"/>
        <pc:sldMkLst>
          <pc:docMk/>
          <pc:sldMk cId="2011059666" sldId="401"/>
        </pc:sldMkLst>
      </pc:sldChg>
      <pc:sldChg chg="del">
        <pc:chgData name="Gustavo Beltrao Braga" userId="S::gustavobb1@insper.edu.br::af0aa7ae-b103-44e9-9c36-8c21682b38a4" providerId="AD" clId="Web-{156B32F0-4ECF-407F-0099-EBC05FD64F32}" dt="2024-10-20T15:30:48.924" v="29"/>
        <pc:sldMkLst>
          <pc:docMk/>
          <pc:sldMk cId="2018587197" sldId="402"/>
        </pc:sldMkLst>
      </pc:sldChg>
      <pc:sldChg chg="del">
        <pc:chgData name="Gustavo Beltrao Braga" userId="S::gustavobb1@insper.edu.br::af0aa7ae-b103-44e9-9c36-8c21682b38a4" providerId="AD" clId="Web-{156B32F0-4ECF-407F-0099-EBC05FD64F32}" dt="2024-10-20T15:30:48.939" v="34"/>
        <pc:sldMkLst>
          <pc:docMk/>
          <pc:sldMk cId="612763285" sldId="403"/>
        </pc:sldMkLst>
      </pc:sldChg>
      <pc:sldChg chg="del">
        <pc:chgData name="Gustavo Beltrao Braga" userId="S::gustavobb1@insper.edu.br::af0aa7ae-b103-44e9-9c36-8c21682b38a4" providerId="AD" clId="Web-{156B32F0-4ECF-407F-0099-EBC05FD64F32}" dt="2024-10-20T15:30:48.908" v="26"/>
        <pc:sldMkLst>
          <pc:docMk/>
          <pc:sldMk cId="3494254772" sldId="404"/>
        </pc:sldMkLst>
      </pc:sldChg>
      <pc:sldChg chg="del">
        <pc:chgData name="Gustavo Beltrao Braga" userId="S::gustavobb1@insper.edu.br::af0aa7ae-b103-44e9-9c36-8c21682b38a4" providerId="AD" clId="Web-{156B32F0-4ECF-407F-0099-EBC05FD64F32}" dt="2024-10-20T15:30:48.908" v="22"/>
        <pc:sldMkLst>
          <pc:docMk/>
          <pc:sldMk cId="431781671" sldId="405"/>
        </pc:sldMkLst>
      </pc:sldChg>
      <pc:sldChg chg="del">
        <pc:chgData name="Gustavo Beltrao Braga" userId="S::gustavobb1@insper.edu.br::af0aa7ae-b103-44e9-9c36-8c21682b38a4" providerId="AD" clId="Web-{156B32F0-4ECF-407F-0099-EBC05FD64F32}" dt="2024-10-20T15:30:48.893" v="21"/>
        <pc:sldMkLst>
          <pc:docMk/>
          <pc:sldMk cId="849064585" sldId="406"/>
        </pc:sldMkLst>
      </pc:sldChg>
      <pc:sldChg chg="del">
        <pc:chgData name="Gustavo Beltrao Braga" userId="S::gustavobb1@insper.edu.br::af0aa7ae-b103-44e9-9c36-8c21682b38a4" providerId="AD" clId="Web-{156B32F0-4ECF-407F-0099-EBC05FD64F32}" dt="2024-10-20T15:30:48.893" v="19"/>
        <pc:sldMkLst>
          <pc:docMk/>
          <pc:sldMk cId="1881986008" sldId="407"/>
        </pc:sldMkLst>
      </pc:sldChg>
      <pc:sldChg chg="del">
        <pc:chgData name="Gustavo Beltrao Braga" userId="S::gustavobb1@insper.edu.br::af0aa7ae-b103-44e9-9c36-8c21682b38a4" providerId="AD" clId="Web-{156B32F0-4ECF-407F-0099-EBC05FD64F32}" dt="2024-10-20T15:30:48.893" v="18"/>
        <pc:sldMkLst>
          <pc:docMk/>
          <pc:sldMk cId="538814631" sldId="408"/>
        </pc:sldMkLst>
      </pc:sldChg>
      <pc:sldChg chg="del">
        <pc:chgData name="Gustavo Beltrao Braga" userId="S::gustavobb1@insper.edu.br::af0aa7ae-b103-44e9-9c36-8c21682b38a4" providerId="AD" clId="Web-{156B32F0-4ECF-407F-0099-EBC05FD64F32}" dt="2024-10-20T15:30:48.861" v="12"/>
        <pc:sldMkLst>
          <pc:docMk/>
          <pc:sldMk cId="611924740" sldId="409"/>
        </pc:sldMkLst>
      </pc:sldChg>
      <pc:sldChg chg="del">
        <pc:chgData name="Gustavo Beltrao Braga" userId="S::gustavobb1@insper.edu.br::af0aa7ae-b103-44e9-9c36-8c21682b38a4" providerId="AD" clId="Web-{156B32F0-4ECF-407F-0099-EBC05FD64F32}" dt="2024-10-20T15:30:48.846" v="5"/>
        <pc:sldMkLst>
          <pc:docMk/>
          <pc:sldMk cId="351201997" sldId="411"/>
        </pc:sldMkLst>
      </pc:sldChg>
      <pc:sldChg chg="del">
        <pc:chgData name="Gustavo Beltrao Braga" userId="S::gustavobb1@insper.edu.br::af0aa7ae-b103-44e9-9c36-8c21682b38a4" providerId="AD" clId="Web-{156B32F0-4ECF-407F-0099-EBC05FD64F32}" dt="2024-10-20T15:30:48.971" v="45"/>
        <pc:sldMkLst>
          <pc:docMk/>
          <pc:sldMk cId="3279400398" sldId="426"/>
        </pc:sldMkLst>
      </pc:sldChg>
      <pc:sldChg chg="del">
        <pc:chgData name="Gustavo Beltrao Braga" userId="S::gustavobb1@insper.edu.br::af0aa7ae-b103-44e9-9c36-8c21682b38a4" providerId="AD" clId="Web-{156B32F0-4ECF-407F-0099-EBC05FD64F32}" dt="2024-10-20T15:30:48.955" v="40"/>
        <pc:sldMkLst>
          <pc:docMk/>
          <pc:sldMk cId="344281802" sldId="427"/>
        </pc:sldMkLst>
      </pc:sldChg>
      <pc:sldChg chg="del">
        <pc:chgData name="Gustavo Beltrao Braga" userId="S::gustavobb1@insper.edu.br::af0aa7ae-b103-44e9-9c36-8c21682b38a4" providerId="AD" clId="Web-{156B32F0-4ECF-407F-0099-EBC05FD64F32}" dt="2024-10-20T15:30:48.955" v="39"/>
        <pc:sldMkLst>
          <pc:docMk/>
          <pc:sldMk cId="1091346444" sldId="428"/>
        </pc:sldMkLst>
      </pc:sldChg>
      <pc:sldChg chg="del">
        <pc:chgData name="Gustavo Beltrao Braga" userId="S::gustavobb1@insper.edu.br::af0aa7ae-b103-44e9-9c36-8c21682b38a4" providerId="AD" clId="Web-{156B32F0-4ECF-407F-0099-EBC05FD64F32}" dt="2024-10-20T15:30:48.955" v="38"/>
        <pc:sldMkLst>
          <pc:docMk/>
          <pc:sldMk cId="15353784" sldId="429"/>
        </pc:sldMkLst>
      </pc:sldChg>
      <pc:sldChg chg="del">
        <pc:chgData name="Gustavo Beltrao Braga" userId="S::gustavobb1@insper.edu.br::af0aa7ae-b103-44e9-9c36-8c21682b38a4" providerId="AD" clId="Web-{156B32F0-4ECF-407F-0099-EBC05FD64F32}" dt="2024-10-20T15:30:49.018" v="57"/>
        <pc:sldMkLst>
          <pc:docMk/>
          <pc:sldMk cId="2908113789" sldId="431"/>
        </pc:sldMkLst>
      </pc:sldChg>
      <pc:sldChg chg="del">
        <pc:chgData name="Gustavo Beltrao Braga" userId="S::gustavobb1@insper.edu.br::af0aa7ae-b103-44e9-9c36-8c21682b38a4" providerId="AD" clId="Web-{156B32F0-4ECF-407F-0099-EBC05FD64F32}" dt="2024-10-20T15:30:49.002" v="55"/>
        <pc:sldMkLst>
          <pc:docMk/>
          <pc:sldMk cId="3467413691" sldId="432"/>
        </pc:sldMkLst>
      </pc:sldChg>
      <pc:sldChg chg="del">
        <pc:chgData name="Gustavo Beltrao Braga" userId="S::gustavobb1@insper.edu.br::af0aa7ae-b103-44e9-9c36-8c21682b38a4" providerId="AD" clId="Web-{156B32F0-4ECF-407F-0099-EBC05FD64F32}" dt="2024-10-20T15:30:49.002" v="54"/>
        <pc:sldMkLst>
          <pc:docMk/>
          <pc:sldMk cId="2108875454" sldId="433"/>
        </pc:sldMkLst>
      </pc:sldChg>
      <pc:sldChg chg="del">
        <pc:chgData name="Gustavo Beltrao Braga" userId="S::gustavobb1@insper.edu.br::af0aa7ae-b103-44e9-9c36-8c21682b38a4" providerId="AD" clId="Web-{156B32F0-4ECF-407F-0099-EBC05FD64F32}" dt="2024-10-20T15:30:49.002" v="56"/>
        <pc:sldMkLst>
          <pc:docMk/>
          <pc:sldMk cId="3711630201" sldId="434"/>
        </pc:sldMkLst>
      </pc:sldChg>
      <pc:sldChg chg="del">
        <pc:chgData name="Gustavo Beltrao Braga" userId="S::gustavobb1@insper.edu.br::af0aa7ae-b103-44e9-9c36-8c21682b38a4" providerId="AD" clId="Web-{156B32F0-4ECF-407F-0099-EBC05FD64F32}" dt="2024-10-20T15:30:49.002" v="53"/>
        <pc:sldMkLst>
          <pc:docMk/>
          <pc:sldMk cId="2192399574" sldId="435"/>
        </pc:sldMkLst>
      </pc:sldChg>
      <pc:sldChg chg="del">
        <pc:chgData name="Gustavo Beltrao Braga" userId="S::gustavobb1@insper.edu.br::af0aa7ae-b103-44e9-9c36-8c21682b38a4" providerId="AD" clId="Web-{156B32F0-4ECF-407F-0099-EBC05FD64F32}" dt="2024-10-20T15:30:49.002" v="52"/>
        <pc:sldMkLst>
          <pc:docMk/>
          <pc:sldMk cId="2251994758" sldId="436"/>
        </pc:sldMkLst>
      </pc:sldChg>
      <pc:sldChg chg="del">
        <pc:chgData name="Gustavo Beltrao Braga" userId="S::gustavobb1@insper.edu.br::af0aa7ae-b103-44e9-9c36-8c21682b38a4" providerId="AD" clId="Web-{156B32F0-4ECF-407F-0099-EBC05FD64F32}" dt="2024-10-20T15:30:48.877" v="15"/>
        <pc:sldMkLst>
          <pc:docMk/>
          <pc:sldMk cId="1059556264" sldId="437"/>
        </pc:sldMkLst>
      </pc:sldChg>
      <pc:sldChg chg="del">
        <pc:chgData name="Gustavo Beltrao Braga" userId="S::gustavobb1@insper.edu.br::af0aa7ae-b103-44e9-9c36-8c21682b38a4" providerId="AD" clId="Web-{156B32F0-4ECF-407F-0099-EBC05FD64F32}" dt="2024-10-20T15:30:48.830" v="4"/>
        <pc:sldMkLst>
          <pc:docMk/>
          <pc:sldMk cId="424031333" sldId="438"/>
        </pc:sldMkLst>
      </pc:sldChg>
      <pc:sldChg chg="del">
        <pc:chgData name="Gustavo Beltrao Braga" userId="S::gustavobb1@insper.edu.br::af0aa7ae-b103-44e9-9c36-8c21682b38a4" providerId="AD" clId="Web-{156B32F0-4ECF-407F-0099-EBC05FD64F32}" dt="2024-10-20T15:30:48.830" v="3"/>
        <pc:sldMkLst>
          <pc:docMk/>
          <pc:sldMk cId="1657368655" sldId="439"/>
        </pc:sldMkLst>
      </pc:sldChg>
      <pc:sldChg chg="del">
        <pc:chgData name="Gustavo Beltrao Braga" userId="S::gustavobb1@insper.edu.br::af0aa7ae-b103-44e9-9c36-8c21682b38a4" providerId="AD" clId="Web-{156B32F0-4ECF-407F-0099-EBC05FD64F32}" dt="2024-10-20T15:30:48.846" v="8"/>
        <pc:sldMkLst>
          <pc:docMk/>
          <pc:sldMk cId="3396618443" sldId="440"/>
        </pc:sldMkLst>
      </pc:sldChg>
    </pc:docChg>
  </pc:docChgLst>
  <pc:docChgLst>
    <pc:chgData name="Gustavo Beltrao Braga" userId="S::gustavobb1@insper.edu.br::af0aa7ae-b103-44e9-9c36-8c21682b38a4" providerId="AD" clId="Web-{43FBCF0C-AAE0-4B6B-3F53-2176707B37E3}"/>
    <pc:docChg chg="addSld delSld modSld sldOrd">
      <pc:chgData name="Gustavo Beltrao Braga" userId="S::gustavobb1@insper.edu.br::af0aa7ae-b103-44e9-9c36-8c21682b38a4" providerId="AD" clId="Web-{43FBCF0C-AAE0-4B6B-3F53-2176707B37E3}" dt="2024-10-23T01:54:03.877" v="577"/>
      <pc:docMkLst>
        <pc:docMk/>
      </pc:docMkLst>
      <pc:sldChg chg="mod modShow">
        <pc:chgData name="Gustavo Beltrao Braga" userId="S::gustavobb1@insper.edu.br::af0aa7ae-b103-44e9-9c36-8c21682b38a4" providerId="AD" clId="Web-{43FBCF0C-AAE0-4B6B-3F53-2176707B37E3}" dt="2024-10-23T01:25:20.390" v="424"/>
        <pc:sldMkLst>
          <pc:docMk/>
          <pc:sldMk cId="0" sldId="268"/>
        </pc:sldMkLst>
      </pc:sldChg>
      <pc:sldChg chg="addSp delSp modSp mod modShow">
        <pc:chgData name="Gustavo Beltrao Braga" userId="S::gustavobb1@insper.edu.br::af0aa7ae-b103-44e9-9c36-8c21682b38a4" providerId="AD" clId="Web-{43FBCF0C-AAE0-4B6B-3F53-2176707B37E3}" dt="2024-10-23T01:14:53.805" v="406"/>
        <pc:sldMkLst>
          <pc:docMk/>
          <pc:sldMk cId="1102836197" sldId="289"/>
        </pc:sldMkLst>
        <pc:spChg chg="mod">
          <ac:chgData name="Gustavo Beltrao Braga" userId="S::gustavobb1@insper.edu.br::af0aa7ae-b103-44e9-9c36-8c21682b38a4" providerId="AD" clId="Web-{43FBCF0C-AAE0-4B6B-3F53-2176707B37E3}" dt="2024-10-23T01:08:39.083" v="398" actId="20577"/>
          <ac:spMkLst>
            <pc:docMk/>
            <pc:sldMk cId="1102836197" sldId="289"/>
            <ac:spMk id="3" creationId="{82A97742-AAEE-0F63-EB73-E232A1CB8AA6}"/>
          </ac:spMkLst>
        </pc:spChg>
      </pc:sldChg>
      <pc:sldChg chg="mod ord modShow">
        <pc:chgData name="Gustavo Beltrao Braga" userId="S::gustavobb1@insper.edu.br::af0aa7ae-b103-44e9-9c36-8c21682b38a4" providerId="AD" clId="Web-{43FBCF0C-AAE0-4B6B-3F53-2176707B37E3}" dt="2024-10-23T01:09:30.726" v="403"/>
        <pc:sldMkLst>
          <pc:docMk/>
          <pc:sldMk cId="0" sldId="295"/>
        </pc:sldMkLst>
      </pc:sldChg>
      <pc:sldChg chg="del">
        <pc:chgData name="Gustavo Beltrao Braga" userId="S::gustavobb1@insper.edu.br::af0aa7ae-b103-44e9-9c36-8c21682b38a4" providerId="AD" clId="Web-{43FBCF0C-AAE0-4B6B-3F53-2176707B37E3}" dt="2024-10-23T01:25:11.499" v="412"/>
        <pc:sldMkLst>
          <pc:docMk/>
          <pc:sldMk cId="0" sldId="298"/>
        </pc:sldMkLst>
      </pc:sldChg>
      <pc:sldChg chg="del">
        <pc:chgData name="Gustavo Beltrao Braga" userId="S::gustavobb1@insper.edu.br::af0aa7ae-b103-44e9-9c36-8c21682b38a4" providerId="AD" clId="Web-{43FBCF0C-AAE0-4B6B-3F53-2176707B37E3}" dt="2024-10-23T01:25:11.514" v="414"/>
        <pc:sldMkLst>
          <pc:docMk/>
          <pc:sldMk cId="2545468855" sldId="305"/>
        </pc:sldMkLst>
      </pc:sldChg>
      <pc:sldChg chg="del">
        <pc:chgData name="Gustavo Beltrao Braga" userId="S::gustavobb1@insper.edu.br::af0aa7ae-b103-44e9-9c36-8c21682b38a4" providerId="AD" clId="Web-{43FBCF0C-AAE0-4B6B-3F53-2176707B37E3}" dt="2024-10-23T01:25:11.499" v="413"/>
        <pc:sldMkLst>
          <pc:docMk/>
          <pc:sldMk cId="1130010343" sldId="306"/>
        </pc:sldMkLst>
      </pc:sldChg>
      <pc:sldChg chg="addSp delSp modSp mod modShow">
        <pc:chgData name="Gustavo Beltrao Braga" userId="S::gustavobb1@insper.edu.br::af0aa7ae-b103-44e9-9c36-8c21682b38a4" providerId="AD" clId="Web-{43FBCF0C-AAE0-4B6B-3F53-2176707B37E3}" dt="2024-10-23T01:53:12.813" v="572" actId="1076"/>
        <pc:sldMkLst>
          <pc:docMk/>
          <pc:sldMk cId="0" sldId="332"/>
        </pc:sldMkLst>
      </pc:sldChg>
      <pc:sldChg chg="mod modShow">
        <pc:chgData name="Gustavo Beltrao Braga" userId="S::gustavobb1@insper.edu.br::af0aa7ae-b103-44e9-9c36-8c21682b38a4" providerId="AD" clId="Web-{43FBCF0C-AAE0-4B6B-3F53-2176707B37E3}" dt="2024-10-23T01:25:18.093" v="416"/>
        <pc:sldMkLst>
          <pc:docMk/>
          <pc:sldMk cId="0" sldId="333"/>
        </pc:sldMkLst>
      </pc:sldChg>
      <pc:sldChg chg="mod modShow">
        <pc:chgData name="Gustavo Beltrao Braga" userId="S::gustavobb1@insper.edu.br::af0aa7ae-b103-44e9-9c36-8c21682b38a4" providerId="AD" clId="Web-{43FBCF0C-AAE0-4B6B-3F53-2176707B37E3}" dt="2024-10-23T01:25:18.374" v="417"/>
        <pc:sldMkLst>
          <pc:docMk/>
          <pc:sldMk cId="0" sldId="334"/>
        </pc:sldMkLst>
      </pc:sldChg>
      <pc:sldChg chg="mod modShow">
        <pc:chgData name="Gustavo Beltrao Braga" userId="S::gustavobb1@insper.edu.br::af0aa7ae-b103-44e9-9c36-8c21682b38a4" providerId="AD" clId="Web-{43FBCF0C-AAE0-4B6B-3F53-2176707B37E3}" dt="2024-10-23T01:25:18.640" v="418"/>
        <pc:sldMkLst>
          <pc:docMk/>
          <pc:sldMk cId="0" sldId="335"/>
        </pc:sldMkLst>
      </pc:sldChg>
      <pc:sldChg chg="mod modShow">
        <pc:chgData name="Gustavo Beltrao Braga" userId="S::gustavobb1@insper.edu.br::af0aa7ae-b103-44e9-9c36-8c21682b38a4" providerId="AD" clId="Web-{43FBCF0C-AAE0-4B6B-3F53-2176707B37E3}" dt="2024-10-23T01:25:18.937" v="419"/>
        <pc:sldMkLst>
          <pc:docMk/>
          <pc:sldMk cId="0" sldId="336"/>
        </pc:sldMkLst>
      </pc:sldChg>
      <pc:sldChg chg="mod modShow">
        <pc:chgData name="Gustavo Beltrao Braga" userId="S::gustavobb1@insper.edu.br::af0aa7ae-b103-44e9-9c36-8c21682b38a4" providerId="AD" clId="Web-{43FBCF0C-AAE0-4B6B-3F53-2176707B37E3}" dt="2024-10-23T01:25:19.218" v="420"/>
        <pc:sldMkLst>
          <pc:docMk/>
          <pc:sldMk cId="0" sldId="337"/>
        </pc:sldMkLst>
      </pc:sldChg>
      <pc:sldChg chg="mod modShow">
        <pc:chgData name="Gustavo Beltrao Braga" userId="S::gustavobb1@insper.edu.br::af0aa7ae-b103-44e9-9c36-8c21682b38a4" providerId="AD" clId="Web-{43FBCF0C-AAE0-4B6B-3F53-2176707B37E3}" dt="2024-10-23T01:25:19.609" v="421"/>
        <pc:sldMkLst>
          <pc:docMk/>
          <pc:sldMk cId="0" sldId="340"/>
        </pc:sldMkLst>
      </pc:sldChg>
      <pc:sldChg chg="mod modShow">
        <pc:chgData name="Gustavo Beltrao Braga" userId="S::gustavobb1@insper.edu.br::af0aa7ae-b103-44e9-9c36-8c21682b38a4" providerId="AD" clId="Web-{43FBCF0C-AAE0-4B6B-3F53-2176707B37E3}" dt="2024-10-23T01:25:19.890" v="422"/>
        <pc:sldMkLst>
          <pc:docMk/>
          <pc:sldMk cId="0" sldId="341"/>
        </pc:sldMkLst>
      </pc:sldChg>
      <pc:sldChg chg="mod modShow">
        <pc:chgData name="Gustavo Beltrao Braga" userId="S::gustavobb1@insper.edu.br::af0aa7ae-b103-44e9-9c36-8c21682b38a4" providerId="AD" clId="Web-{43FBCF0C-AAE0-4B6B-3F53-2176707B37E3}" dt="2024-10-23T01:25:20.140" v="423"/>
        <pc:sldMkLst>
          <pc:docMk/>
          <pc:sldMk cId="0" sldId="342"/>
        </pc:sldMkLst>
      </pc:sldChg>
      <pc:sldChg chg="mod modShow">
        <pc:chgData name="Gustavo Beltrao Braga" userId="S::gustavobb1@insper.edu.br::af0aa7ae-b103-44e9-9c36-8c21682b38a4" providerId="AD" clId="Web-{43FBCF0C-AAE0-4B6B-3F53-2176707B37E3}" dt="2024-10-23T01:25:20.765" v="425"/>
        <pc:sldMkLst>
          <pc:docMk/>
          <pc:sldMk cId="0" sldId="343"/>
        </pc:sldMkLst>
      </pc:sldChg>
      <pc:sldChg chg="mod modShow">
        <pc:chgData name="Gustavo Beltrao Braga" userId="S::gustavobb1@insper.edu.br::af0aa7ae-b103-44e9-9c36-8c21682b38a4" providerId="AD" clId="Web-{43FBCF0C-AAE0-4B6B-3F53-2176707B37E3}" dt="2024-10-23T01:25:21.030" v="426"/>
        <pc:sldMkLst>
          <pc:docMk/>
          <pc:sldMk cId="0" sldId="344"/>
        </pc:sldMkLst>
      </pc:sldChg>
      <pc:sldChg chg="del mod modShow">
        <pc:chgData name="Gustavo Beltrao Braga" userId="S::gustavobb1@insper.edu.br::af0aa7ae-b103-44e9-9c36-8c21682b38a4" providerId="AD" clId="Web-{43FBCF0C-AAE0-4B6B-3F53-2176707B37E3}" dt="2024-10-23T01:25:29.109" v="429"/>
        <pc:sldMkLst>
          <pc:docMk/>
          <pc:sldMk cId="0" sldId="346"/>
        </pc:sldMkLst>
      </pc:sldChg>
      <pc:sldChg chg="mod modShow">
        <pc:chgData name="Gustavo Beltrao Braga" userId="S::gustavobb1@insper.edu.br::af0aa7ae-b103-44e9-9c36-8c21682b38a4" providerId="AD" clId="Web-{43FBCF0C-AAE0-4B6B-3F53-2176707B37E3}" dt="2024-10-23T01:54:03.877" v="577"/>
        <pc:sldMkLst>
          <pc:docMk/>
          <pc:sldMk cId="0" sldId="355"/>
        </pc:sldMkLst>
      </pc:sldChg>
      <pc:sldChg chg="mod modShow">
        <pc:chgData name="Gustavo Beltrao Braga" userId="S::gustavobb1@insper.edu.br::af0aa7ae-b103-44e9-9c36-8c21682b38a4" providerId="AD" clId="Web-{43FBCF0C-AAE0-4B6B-3F53-2176707B37E3}" dt="2024-10-23T01:54:03.580" v="576"/>
        <pc:sldMkLst>
          <pc:docMk/>
          <pc:sldMk cId="0" sldId="356"/>
        </pc:sldMkLst>
      </pc:sldChg>
      <pc:sldChg chg="del">
        <pc:chgData name="Gustavo Beltrao Braga" userId="S::gustavobb1@insper.edu.br::af0aa7ae-b103-44e9-9c36-8c21682b38a4" providerId="AD" clId="Web-{43FBCF0C-AAE0-4B6B-3F53-2176707B37E3}" dt="2024-10-23T01:25:11.514" v="415"/>
        <pc:sldMkLst>
          <pc:docMk/>
          <pc:sldMk cId="414397979" sldId="410"/>
        </pc:sldMkLst>
      </pc:sldChg>
      <pc:sldChg chg="del">
        <pc:chgData name="Gustavo Beltrao Braga" userId="S::gustavobb1@insper.edu.br::af0aa7ae-b103-44e9-9c36-8c21682b38a4" providerId="AD" clId="Web-{43FBCF0C-AAE0-4B6B-3F53-2176707B37E3}" dt="2024-10-23T01:25:05.327" v="411"/>
        <pc:sldMkLst>
          <pc:docMk/>
          <pc:sldMk cId="3425773899" sldId="420"/>
        </pc:sldMkLst>
      </pc:sldChg>
      <pc:sldChg chg="del">
        <pc:chgData name="Gustavo Beltrao Braga" userId="S::gustavobb1@insper.edu.br::af0aa7ae-b103-44e9-9c36-8c21682b38a4" providerId="AD" clId="Web-{43FBCF0C-AAE0-4B6B-3F53-2176707B37E3}" dt="2024-10-23T01:25:05.327" v="410"/>
        <pc:sldMkLst>
          <pc:docMk/>
          <pc:sldMk cId="2520333625" sldId="421"/>
        </pc:sldMkLst>
      </pc:sldChg>
      <pc:sldChg chg="del">
        <pc:chgData name="Gustavo Beltrao Braga" userId="S::gustavobb1@insper.edu.br::af0aa7ae-b103-44e9-9c36-8c21682b38a4" providerId="AD" clId="Web-{43FBCF0C-AAE0-4B6B-3F53-2176707B37E3}" dt="2024-10-23T01:25:05.327" v="409"/>
        <pc:sldMkLst>
          <pc:docMk/>
          <pc:sldMk cId="485505940" sldId="422"/>
        </pc:sldMkLst>
      </pc:sldChg>
      <pc:sldChg chg="del">
        <pc:chgData name="Gustavo Beltrao Braga" userId="S::gustavobb1@insper.edu.br::af0aa7ae-b103-44e9-9c36-8c21682b38a4" providerId="AD" clId="Web-{43FBCF0C-AAE0-4B6B-3F53-2176707B37E3}" dt="2024-10-23T01:25:05.311" v="408"/>
        <pc:sldMkLst>
          <pc:docMk/>
          <pc:sldMk cId="3492624396" sldId="423"/>
        </pc:sldMkLst>
      </pc:sldChg>
      <pc:sldChg chg="del">
        <pc:chgData name="Gustavo Beltrao Braga" userId="S::gustavobb1@insper.edu.br::af0aa7ae-b103-44e9-9c36-8c21682b38a4" providerId="AD" clId="Web-{43FBCF0C-AAE0-4B6B-3F53-2176707B37E3}" dt="2024-10-23T01:25:05.311" v="407"/>
        <pc:sldMkLst>
          <pc:docMk/>
          <pc:sldMk cId="3617617081" sldId="424"/>
        </pc:sldMkLst>
      </pc:sldChg>
      <pc:sldChg chg="modSp">
        <pc:chgData name="Gustavo Beltrao Braga" userId="S::gustavobb1@insper.edu.br::af0aa7ae-b103-44e9-9c36-8c21682b38a4" providerId="AD" clId="Web-{43FBCF0C-AAE0-4B6B-3F53-2176707B37E3}" dt="2024-10-23T00:32:10.517" v="34" actId="20577"/>
        <pc:sldMkLst>
          <pc:docMk/>
          <pc:sldMk cId="908448788" sldId="441"/>
        </pc:sldMkLst>
        <pc:spChg chg="mod">
          <ac:chgData name="Gustavo Beltrao Braga" userId="S::gustavobb1@insper.edu.br::af0aa7ae-b103-44e9-9c36-8c21682b38a4" providerId="AD" clId="Web-{43FBCF0C-AAE0-4B6B-3F53-2176707B37E3}" dt="2024-10-23T00:32:10.517" v="34" actId="20577"/>
          <ac:spMkLst>
            <pc:docMk/>
            <pc:sldMk cId="908448788" sldId="441"/>
            <ac:spMk id="2" creationId="{4B83AD0C-C880-C8ED-2281-0AF00EB8CE06}"/>
          </ac:spMkLst>
        </pc:spChg>
        <pc:spChg chg="mod">
          <ac:chgData name="Gustavo Beltrao Braga" userId="S::gustavobb1@insper.edu.br::af0aa7ae-b103-44e9-9c36-8c21682b38a4" providerId="AD" clId="Web-{43FBCF0C-AAE0-4B6B-3F53-2176707B37E3}" dt="2024-10-22T13:56:40.827" v="0" actId="20577"/>
          <ac:spMkLst>
            <pc:docMk/>
            <pc:sldMk cId="908448788" sldId="441"/>
            <ac:spMk id="203" creationId="{00000000-0000-0000-0000-000000000000}"/>
          </ac:spMkLst>
        </pc:spChg>
      </pc:sldChg>
      <pc:sldChg chg="addSp delSp modSp add replId">
        <pc:chgData name="Gustavo Beltrao Braga" userId="S::gustavobb1@insper.edu.br::af0aa7ae-b103-44e9-9c36-8c21682b38a4" providerId="AD" clId="Web-{43FBCF0C-AAE0-4B6B-3F53-2176707B37E3}" dt="2024-10-23T00:46:10.797" v="115" actId="1076"/>
        <pc:sldMkLst>
          <pc:docMk/>
          <pc:sldMk cId="2901145662" sldId="442"/>
        </pc:sldMkLst>
      </pc:sldChg>
      <pc:sldChg chg="addSp delSp modSp add replId">
        <pc:chgData name="Gustavo Beltrao Braga" userId="S::gustavobb1@insper.edu.br::af0aa7ae-b103-44e9-9c36-8c21682b38a4" providerId="AD" clId="Web-{43FBCF0C-AAE0-4B6B-3F53-2176707B37E3}" dt="2024-10-23T00:48:56.365" v="168" actId="1076"/>
        <pc:sldMkLst>
          <pc:docMk/>
          <pc:sldMk cId="2007474974" sldId="443"/>
        </pc:sldMkLst>
        <pc:spChg chg="add mod">
          <ac:chgData name="Gustavo Beltrao Braga" userId="S::gustavobb1@insper.edu.br::af0aa7ae-b103-44e9-9c36-8c21682b38a4" providerId="AD" clId="Web-{43FBCF0C-AAE0-4B6B-3F53-2176707B37E3}" dt="2024-10-23T00:48:56.365" v="168" actId="1076"/>
          <ac:spMkLst>
            <pc:docMk/>
            <pc:sldMk cId="2007474974" sldId="443"/>
            <ac:spMk id="7" creationId="{8781A4C9-653F-61C2-B1CD-2EEC8F4D36B0}"/>
          </ac:spMkLst>
        </pc:spChg>
        <pc:spChg chg="add mod ord">
          <ac:chgData name="Gustavo Beltrao Braga" userId="S::gustavobb1@insper.edu.br::af0aa7ae-b103-44e9-9c36-8c21682b38a4" providerId="AD" clId="Web-{43FBCF0C-AAE0-4B6B-3F53-2176707B37E3}" dt="2024-10-23T00:48:56.319" v="167" actId="1076"/>
          <ac:spMkLst>
            <pc:docMk/>
            <pc:sldMk cId="2007474974" sldId="443"/>
            <ac:spMk id="8" creationId="{C5CF8D44-69FE-0FDB-C9DB-BE7452EEE010}"/>
          </ac:spMkLst>
        </pc:spChg>
        <pc:picChg chg="add mod">
          <ac:chgData name="Gustavo Beltrao Braga" userId="S::gustavobb1@insper.edu.br::af0aa7ae-b103-44e9-9c36-8c21682b38a4" providerId="AD" clId="Web-{43FBCF0C-AAE0-4B6B-3F53-2176707B37E3}" dt="2024-10-23T00:48:56.319" v="166" actId="1076"/>
          <ac:picMkLst>
            <pc:docMk/>
            <pc:sldMk cId="2007474974" sldId="443"/>
            <ac:picMk id="6" creationId="{F8D6F464-8B9E-B05D-2981-D37CBD217CF9}"/>
          </ac:picMkLst>
        </pc:picChg>
      </pc:sldChg>
      <pc:sldChg chg="addSp delSp modSp add replId addAnim">
        <pc:chgData name="Gustavo Beltrao Braga" userId="S::gustavobb1@insper.edu.br::af0aa7ae-b103-44e9-9c36-8c21682b38a4" providerId="AD" clId="Web-{43FBCF0C-AAE0-4B6B-3F53-2176707B37E3}" dt="2024-10-23T00:51:52.465" v="241"/>
        <pc:sldMkLst>
          <pc:docMk/>
          <pc:sldMk cId="2873782931" sldId="444"/>
        </pc:sldMkLst>
        <pc:spChg chg="add mod">
          <ac:chgData name="Gustavo Beltrao Braga" userId="S::gustavobb1@insper.edu.br::af0aa7ae-b103-44e9-9c36-8c21682b38a4" providerId="AD" clId="Web-{43FBCF0C-AAE0-4B6B-3F53-2176707B37E3}" dt="2024-10-23T00:51:01.495" v="229" actId="20577"/>
          <ac:spMkLst>
            <pc:docMk/>
            <pc:sldMk cId="2873782931" sldId="444"/>
            <ac:spMk id="5" creationId="{F0746256-E9E9-BC2A-3EAF-54114C633898}"/>
          </ac:spMkLst>
        </pc:spChg>
        <pc:spChg chg="mod">
          <ac:chgData name="Gustavo Beltrao Braga" userId="S::gustavobb1@insper.edu.br::af0aa7ae-b103-44e9-9c36-8c21682b38a4" providerId="AD" clId="Web-{43FBCF0C-AAE0-4B6B-3F53-2176707B37E3}" dt="2024-10-23T00:49:09.210" v="174" actId="20577"/>
          <ac:spMkLst>
            <pc:docMk/>
            <pc:sldMk cId="2873782931" sldId="444"/>
            <ac:spMk id="203" creationId="{00000000-0000-0000-0000-000000000000}"/>
          </ac:spMkLst>
        </pc:spChg>
        <pc:picChg chg="add mod">
          <ac:chgData name="Gustavo Beltrao Braga" userId="S::gustavobb1@insper.edu.br::af0aa7ae-b103-44e9-9c36-8c21682b38a4" providerId="AD" clId="Web-{43FBCF0C-AAE0-4B6B-3F53-2176707B37E3}" dt="2024-10-23T00:51:22.167" v="233" actId="1076"/>
          <ac:picMkLst>
            <pc:docMk/>
            <pc:sldMk cId="2873782931" sldId="444"/>
            <ac:picMk id="2" creationId="{71F4174D-1583-B498-22C8-FD2463086B30}"/>
          </ac:picMkLst>
        </pc:picChg>
        <pc:picChg chg="add mod">
          <ac:chgData name="Gustavo Beltrao Braga" userId="S::gustavobb1@insper.edu.br::af0aa7ae-b103-44e9-9c36-8c21682b38a4" providerId="AD" clId="Web-{43FBCF0C-AAE0-4B6B-3F53-2176707B37E3}" dt="2024-10-23T00:51:47.903" v="240" actId="1076"/>
          <ac:picMkLst>
            <pc:docMk/>
            <pc:sldMk cId="2873782931" sldId="444"/>
            <ac:picMk id="9" creationId="{1F8AB5A9-BB56-B602-E3CD-730E391B8D55}"/>
          </ac:picMkLst>
        </pc:picChg>
      </pc:sldChg>
      <pc:sldChg chg="addSp delSp modSp add replId addAnim">
        <pc:chgData name="Gustavo Beltrao Braga" userId="S::gustavobb1@insper.edu.br::af0aa7ae-b103-44e9-9c36-8c21682b38a4" providerId="AD" clId="Web-{43FBCF0C-AAE0-4B6B-3F53-2176707B37E3}" dt="2024-10-23T00:53:11.968" v="267" actId="1076"/>
        <pc:sldMkLst>
          <pc:docMk/>
          <pc:sldMk cId="2049229827" sldId="445"/>
        </pc:sldMkLst>
        <pc:spChg chg="add mod">
          <ac:chgData name="Gustavo Beltrao Braga" userId="S::gustavobb1@insper.edu.br::af0aa7ae-b103-44e9-9c36-8c21682b38a4" providerId="AD" clId="Web-{43FBCF0C-AAE0-4B6B-3F53-2176707B37E3}" dt="2024-10-23T00:53:02.077" v="263" actId="20577"/>
          <ac:spMkLst>
            <pc:docMk/>
            <pc:sldMk cId="2049229827" sldId="445"/>
            <ac:spMk id="6" creationId="{EB280742-43BE-DE02-17FE-B5D944FF43F6}"/>
          </ac:spMkLst>
        </pc:spChg>
        <pc:picChg chg="mod">
          <ac:chgData name="Gustavo Beltrao Braga" userId="S::gustavobb1@insper.edu.br::af0aa7ae-b103-44e9-9c36-8c21682b38a4" providerId="AD" clId="Web-{43FBCF0C-AAE0-4B6B-3F53-2176707B37E3}" dt="2024-10-23T00:53:11.968" v="267" actId="1076"/>
          <ac:picMkLst>
            <pc:docMk/>
            <pc:sldMk cId="2049229827" sldId="445"/>
            <ac:picMk id="4" creationId="{E58A2EB9-FACB-CC89-D89D-9533E8EC47C5}"/>
          </ac:picMkLst>
        </pc:picChg>
        <pc:picChg chg="add">
          <ac:chgData name="Gustavo Beltrao Braga" userId="S::gustavobb1@insper.edu.br::af0aa7ae-b103-44e9-9c36-8c21682b38a4" providerId="AD" clId="Web-{43FBCF0C-AAE0-4B6B-3F53-2176707B37E3}" dt="2024-10-23T00:53:06.265" v="265"/>
          <ac:picMkLst>
            <pc:docMk/>
            <pc:sldMk cId="2049229827" sldId="445"/>
            <ac:picMk id="8" creationId="{FC7FDE01-3BDC-5209-B251-0E9961455A7F}"/>
          </ac:picMkLst>
        </pc:picChg>
      </pc:sldChg>
      <pc:sldChg chg="addSp delSp modSp add replId addAnim delAnim">
        <pc:chgData name="Gustavo Beltrao Braga" userId="S::gustavobb1@insper.edu.br::af0aa7ae-b103-44e9-9c36-8c21682b38a4" providerId="AD" clId="Web-{43FBCF0C-AAE0-4B6B-3F53-2176707B37E3}" dt="2024-10-23T01:00:54.719" v="395" actId="20577"/>
        <pc:sldMkLst>
          <pc:docMk/>
          <pc:sldMk cId="2254843339" sldId="446"/>
        </pc:sldMkLst>
        <pc:spChg chg="add mod">
          <ac:chgData name="Gustavo Beltrao Braga" userId="S::gustavobb1@insper.edu.br::af0aa7ae-b103-44e9-9c36-8c21682b38a4" providerId="AD" clId="Web-{43FBCF0C-AAE0-4B6B-3F53-2176707B37E3}" dt="2024-10-23T01:00:54.719" v="395" actId="20577"/>
          <ac:spMkLst>
            <pc:docMk/>
            <pc:sldMk cId="2254843339" sldId="446"/>
            <ac:spMk id="2" creationId="{A17BA724-05EA-598A-905E-C66836D40EC7}"/>
          </ac:spMkLst>
        </pc:spChg>
        <pc:spChg chg="add mod">
          <ac:chgData name="Gustavo Beltrao Braga" userId="S::gustavobb1@insper.edu.br::af0aa7ae-b103-44e9-9c36-8c21682b38a4" providerId="AD" clId="Web-{43FBCF0C-AAE0-4B6B-3F53-2176707B37E3}" dt="2024-10-23T00:57:59.807" v="331" actId="20577"/>
          <ac:spMkLst>
            <pc:docMk/>
            <pc:sldMk cId="2254843339" sldId="446"/>
            <ac:spMk id="5" creationId="{9BBB1366-9DE5-2FB0-C9E9-14ABF4D9E235}"/>
          </ac:spMkLst>
        </pc:spChg>
        <pc:picChg chg="add mod">
          <ac:chgData name="Gustavo Beltrao Braga" userId="S::gustavobb1@insper.edu.br::af0aa7ae-b103-44e9-9c36-8c21682b38a4" providerId="AD" clId="Web-{43FBCF0C-AAE0-4B6B-3F53-2176707B37E3}" dt="2024-10-23T00:59:06.981" v="341" actId="1076"/>
          <ac:picMkLst>
            <pc:docMk/>
            <pc:sldMk cId="2254843339" sldId="446"/>
            <ac:picMk id="9" creationId="{BED534F9-6DCC-6611-4277-E549C88A9D38}"/>
          </ac:picMkLst>
        </pc:picChg>
      </pc:sldChg>
      <pc:sldChg chg="modSp add">
        <pc:chgData name="Gustavo Beltrao Braga" userId="S::gustavobb1@insper.edu.br::af0aa7ae-b103-44e9-9c36-8c21682b38a4" providerId="AD" clId="Web-{43FBCF0C-AAE0-4B6B-3F53-2176707B37E3}" dt="2024-10-23T01:30:39.276" v="479" actId="14100"/>
        <pc:sldMkLst>
          <pc:docMk/>
          <pc:sldMk cId="3873573061" sldId="447"/>
        </pc:sldMkLst>
        <pc:picChg chg="mod">
          <ac:chgData name="Gustavo Beltrao Braga" userId="S::gustavobb1@insper.edu.br::af0aa7ae-b103-44e9-9c36-8c21682b38a4" providerId="AD" clId="Web-{43FBCF0C-AAE0-4B6B-3F53-2176707B37E3}" dt="2024-10-23T01:30:39.276" v="479" actId="14100"/>
          <ac:picMkLst>
            <pc:docMk/>
            <pc:sldMk cId="3873573061" sldId="447"/>
            <ac:picMk id="224" creationId="{00000000-0000-0000-0000-000000000000}"/>
          </ac:picMkLst>
        </pc:picChg>
      </pc:sldChg>
      <pc:sldChg chg="modSp add">
        <pc:chgData name="Gustavo Beltrao Braga" userId="S::gustavobb1@insper.edu.br::af0aa7ae-b103-44e9-9c36-8c21682b38a4" providerId="AD" clId="Web-{43FBCF0C-AAE0-4B6B-3F53-2176707B37E3}" dt="2024-10-23T01:30:23.307" v="478" actId="20577"/>
        <pc:sldMkLst>
          <pc:docMk/>
          <pc:sldMk cId="4004372853" sldId="448"/>
        </pc:sldMkLst>
        <pc:spChg chg="mod">
          <ac:chgData name="Gustavo Beltrao Braga" userId="S::gustavobb1@insper.edu.br::af0aa7ae-b103-44e9-9c36-8c21682b38a4" providerId="AD" clId="Web-{43FBCF0C-AAE0-4B6B-3F53-2176707B37E3}" dt="2024-10-23T01:30:23.307" v="478" actId="20577"/>
          <ac:spMkLst>
            <pc:docMk/>
            <pc:sldMk cId="4004372853" sldId="448"/>
            <ac:spMk id="8" creationId="{F17AFBBF-BA5D-FEBE-54FD-E5B070560483}"/>
          </ac:spMkLst>
        </pc:spChg>
      </pc:sldChg>
      <pc:sldChg chg="addSp delSp modSp add replId addAnim">
        <pc:chgData name="Gustavo Beltrao Braga" userId="S::gustavobb1@insper.edu.br::af0aa7ae-b103-44e9-9c36-8c21682b38a4" providerId="AD" clId="Web-{43FBCF0C-AAE0-4B6B-3F53-2176707B37E3}" dt="2024-10-23T01:33:24.520" v="506" actId="1076"/>
        <pc:sldMkLst>
          <pc:docMk/>
          <pc:sldMk cId="2661998270" sldId="449"/>
        </pc:sldMkLst>
        <pc:spChg chg="add mod">
          <ac:chgData name="Gustavo Beltrao Braga" userId="S::gustavobb1@insper.edu.br::af0aa7ae-b103-44e9-9c36-8c21682b38a4" providerId="AD" clId="Web-{43FBCF0C-AAE0-4B6B-3F53-2176707B37E3}" dt="2024-10-23T01:33:24.520" v="506" actId="1076"/>
          <ac:spMkLst>
            <pc:docMk/>
            <pc:sldMk cId="2661998270" sldId="449"/>
            <ac:spMk id="2" creationId="{9714752D-0BC3-37DA-9FD2-EE59089DD95E}"/>
          </ac:spMkLst>
        </pc:spChg>
        <pc:picChg chg="add mod">
          <ac:chgData name="Gustavo Beltrao Braga" userId="S::gustavobb1@insper.edu.br::af0aa7ae-b103-44e9-9c36-8c21682b38a4" providerId="AD" clId="Web-{43FBCF0C-AAE0-4B6B-3F53-2176707B37E3}" dt="2024-10-23T01:33:05.801" v="500" actId="1076"/>
          <ac:picMkLst>
            <pc:docMk/>
            <pc:sldMk cId="2661998270" sldId="449"/>
            <ac:picMk id="3" creationId="{22DA9189-A1B3-A943-B0B0-5A8F1B32C812}"/>
          </ac:picMkLst>
        </pc:picChg>
        <pc:picChg chg="add mod">
          <ac:chgData name="Gustavo Beltrao Braga" userId="S::gustavobb1@insper.edu.br::af0aa7ae-b103-44e9-9c36-8c21682b38a4" providerId="AD" clId="Web-{43FBCF0C-AAE0-4B6B-3F53-2176707B37E3}" dt="2024-10-23T01:33:08.473" v="501" actId="1076"/>
          <ac:picMkLst>
            <pc:docMk/>
            <pc:sldMk cId="2661998270" sldId="449"/>
            <ac:picMk id="4" creationId="{F625FFEC-6A57-EF04-D35E-A34110026ED2}"/>
          </ac:picMkLst>
        </pc:picChg>
      </pc:sldChg>
      <pc:sldChg chg="addSp delSp modSp add ord replId addAnim delAnim">
        <pc:chgData name="Gustavo Beltrao Braga" userId="S::gustavobb1@insper.edu.br::af0aa7ae-b103-44e9-9c36-8c21682b38a4" providerId="AD" clId="Web-{43FBCF0C-AAE0-4B6B-3F53-2176707B37E3}" dt="2024-10-23T01:53:21.219" v="573"/>
        <pc:sldMkLst>
          <pc:docMk/>
          <pc:sldMk cId="2983560187" sldId="450"/>
        </pc:sldMkLst>
        <pc:spChg chg="mod">
          <ac:chgData name="Gustavo Beltrao Braga" userId="S::gustavobb1@insper.edu.br::af0aa7ae-b103-44e9-9c36-8c21682b38a4" providerId="AD" clId="Web-{43FBCF0C-AAE0-4B6B-3F53-2176707B37E3}" dt="2024-10-23T01:44:41.513" v="563" actId="20577"/>
          <ac:spMkLst>
            <pc:docMk/>
            <pc:sldMk cId="2983560187" sldId="450"/>
            <ac:spMk id="335" creationId="{00000000-0000-0000-0000-000000000000}"/>
          </ac:spMkLst>
        </pc:spChg>
      </pc:sldChg>
      <pc:sldChg chg="addSp delSp modSp add del replId delAnim">
        <pc:chgData name="Gustavo Beltrao Braga" userId="S::gustavobb1@insper.edu.br::af0aa7ae-b103-44e9-9c36-8c21682b38a4" providerId="AD" clId="Web-{43FBCF0C-AAE0-4B6B-3F53-2176707B37E3}" dt="2024-10-23T01:52:34.030" v="569"/>
        <pc:sldMkLst>
          <pc:docMk/>
          <pc:sldMk cId="2308098065" sldId="451"/>
        </pc:sldMkLst>
      </pc:sldChg>
    </pc:docChg>
  </pc:docChgLst>
  <pc:docChgLst>
    <pc:chgData name="Gustavo Beltrao Braga" userId="S::gustavobb1@insper.edu.br::af0aa7ae-b103-44e9-9c36-8c21682b38a4" providerId="AD" clId="Web-{8AF66B4C-7FAA-773D-34B4-8B6488719EC3}"/>
    <pc:docChg chg="modSld">
      <pc:chgData name="Gustavo Beltrao Braga" userId="S::gustavobb1@insper.edu.br::af0aa7ae-b103-44e9-9c36-8c21682b38a4" providerId="AD" clId="Web-{8AF66B4C-7FAA-773D-34B4-8B6488719EC3}" dt="2024-10-31T10:26:24.196" v="1" actId="20577"/>
      <pc:docMkLst>
        <pc:docMk/>
      </pc:docMkLst>
      <pc:sldChg chg="modSp">
        <pc:chgData name="Gustavo Beltrao Braga" userId="S::gustavobb1@insper.edu.br::af0aa7ae-b103-44e9-9c36-8c21682b38a4" providerId="AD" clId="Web-{8AF66B4C-7FAA-773D-34B4-8B6488719EC3}" dt="2024-10-31T10:26:24.196" v="1" actId="20577"/>
        <pc:sldMkLst>
          <pc:docMk/>
          <pc:sldMk cId="2983560187" sldId="450"/>
        </pc:sldMkLst>
        <pc:spChg chg="mod">
          <ac:chgData name="Gustavo Beltrao Braga" userId="S::gustavobb1@insper.edu.br::af0aa7ae-b103-44e9-9c36-8c21682b38a4" providerId="AD" clId="Web-{8AF66B4C-7FAA-773D-34B4-8B6488719EC3}" dt="2024-10-31T10:26:24.196" v="1" actId="20577"/>
          <ac:spMkLst>
            <pc:docMk/>
            <pc:sldMk cId="2983560187" sldId="450"/>
            <ac:spMk id="335" creationId="{00000000-0000-0000-0000-000000000000}"/>
          </ac:spMkLst>
        </pc:spChg>
      </pc:sldChg>
      <pc:sldChg chg="modSp">
        <pc:chgData name="Gustavo Beltrao Braga" userId="S::gustavobb1@insper.edu.br::af0aa7ae-b103-44e9-9c36-8c21682b38a4" providerId="AD" clId="Web-{8AF66B4C-7FAA-773D-34B4-8B6488719EC3}" dt="2024-10-31T10:26:19.321" v="0" actId="20577"/>
        <pc:sldMkLst>
          <pc:docMk/>
          <pc:sldMk cId="1836396127" sldId="456"/>
        </pc:sldMkLst>
        <pc:spChg chg="mod">
          <ac:chgData name="Gustavo Beltrao Braga" userId="S::gustavobb1@insper.edu.br::af0aa7ae-b103-44e9-9c36-8c21682b38a4" providerId="AD" clId="Web-{8AF66B4C-7FAA-773D-34B4-8B6488719EC3}" dt="2024-10-31T10:26:19.321" v="0" actId="20577"/>
          <ac:spMkLst>
            <pc:docMk/>
            <pc:sldMk cId="1836396127" sldId="456"/>
            <ac:spMk id="335" creationId="{00000000-0000-0000-0000-000000000000}"/>
          </ac:spMkLst>
        </pc:spChg>
      </pc:sldChg>
    </pc:docChg>
  </pc:docChgLst>
  <pc:docChgLst>
    <pc:chgData name="Fabio Orfali" userId="S::fabioo1@insper.edu.br::3730b7a9-9dee-4645-b6eb-7377d594d9d3" providerId="AD" clId="Web-{6A994C9F-D797-0CF2-A72D-4E09ECC04C61}"/>
    <pc:docChg chg="modSld">
      <pc:chgData name="Fabio Orfali" userId="S::fabioo1@insper.edu.br::3730b7a9-9dee-4645-b6eb-7377d594d9d3" providerId="AD" clId="Web-{6A994C9F-D797-0CF2-A72D-4E09ECC04C61}" dt="2024-11-07T01:42:17.591" v="15"/>
      <pc:docMkLst>
        <pc:docMk/>
      </pc:docMkLst>
      <pc:sldChg chg="mod modShow">
        <pc:chgData name="Fabio Orfali" userId="S::fabioo1@insper.edu.br::3730b7a9-9dee-4645-b6eb-7377d594d9d3" providerId="AD" clId="Web-{6A994C9F-D797-0CF2-A72D-4E09ECC04C61}" dt="2024-11-07T01:42:17.591" v="15"/>
        <pc:sldMkLst>
          <pc:docMk/>
          <pc:sldMk cId="0" sldId="268"/>
        </pc:sldMkLst>
      </pc:sldChg>
      <pc:sldChg chg="modSp">
        <pc:chgData name="Fabio Orfali" userId="S::fabioo1@insper.edu.br::3730b7a9-9dee-4645-b6eb-7377d594d9d3" providerId="AD" clId="Web-{6A994C9F-D797-0CF2-A72D-4E09ECC04C61}" dt="2024-11-07T01:06:35.607" v="14" actId="14100"/>
        <pc:sldMkLst>
          <pc:docMk/>
          <pc:sldMk cId="0" sldId="333"/>
        </pc:sldMkLst>
        <pc:spChg chg="mod">
          <ac:chgData name="Fabio Orfali" userId="S::fabioo1@insper.edu.br::3730b7a9-9dee-4645-b6eb-7377d594d9d3" providerId="AD" clId="Web-{6A994C9F-D797-0CF2-A72D-4E09ECC04C61}" dt="2024-11-07T01:06:35.607" v="14" actId="14100"/>
          <ac:spMkLst>
            <pc:docMk/>
            <pc:sldMk cId="0" sldId="333"/>
            <ac:spMk id="54" creationId="{00000000-0000-0000-0000-000000000000}"/>
          </ac:spMkLst>
        </pc:spChg>
      </pc:sldChg>
    </pc:docChg>
  </pc:docChgLst>
  <pc:docChgLst>
    <pc:chgData name="Gustavo Beltrao Braga" userId="S::gustavobb1@insper.edu.br::af0aa7ae-b103-44e9-9c36-8c21682b38a4" providerId="AD" clId="Web-{671DC151-82AF-A61A-C78F-D3C1B18BD824}"/>
    <pc:docChg chg="addSld delSld modSld sldOrd">
      <pc:chgData name="Gustavo Beltrao Braga" userId="S::gustavobb1@insper.edu.br::af0aa7ae-b103-44e9-9c36-8c21682b38a4" providerId="AD" clId="Web-{671DC151-82AF-A61A-C78F-D3C1B18BD824}" dt="2024-10-29T23:04:25.092" v="670"/>
      <pc:docMkLst>
        <pc:docMk/>
      </pc:docMkLst>
      <pc:sldChg chg="addSp modSp">
        <pc:chgData name="Gustavo Beltrao Braga" userId="S::gustavobb1@insper.edu.br::af0aa7ae-b103-44e9-9c36-8c21682b38a4" providerId="AD" clId="Web-{671DC151-82AF-A61A-C78F-D3C1B18BD824}" dt="2024-10-29T13:59:34.494" v="570" actId="20577"/>
        <pc:sldMkLst>
          <pc:docMk/>
          <pc:sldMk cId="1102836197" sldId="289"/>
        </pc:sldMkLst>
        <pc:spChg chg="add mod">
          <ac:chgData name="Gustavo Beltrao Braga" userId="S::gustavobb1@insper.edu.br::af0aa7ae-b103-44e9-9c36-8c21682b38a4" providerId="AD" clId="Web-{671DC151-82AF-A61A-C78F-D3C1B18BD824}" dt="2024-10-29T13:59:34.494" v="570" actId="20577"/>
          <ac:spMkLst>
            <pc:docMk/>
            <pc:sldMk cId="1102836197" sldId="289"/>
            <ac:spMk id="2" creationId="{2B2055C1-9DFD-5FEA-DC88-F03637B9BC7E}"/>
          </ac:spMkLst>
        </pc:spChg>
        <pc:spChg chg="mod">
          <ac:chgData name="Gustavo Beltrao Braga" userId="S::gustavobb1@insper.edu.br::af0aa7ae-b103-44e9-9c36-8c21682b38a4" providerId="AD" clId="Web-{671DC151-82AF-A61A-C78F-D3C1B18BD824}" dt="2024-10-29T10:30:50.351" v="173" actId="1076"/>
          <ac:spMkLst>
            <pc:docMk/>
            <pc:sldMk cId="1102836197" sldId="289"/>
            <ac:spMk id="3" creationId="{82A97742-AAEE-0F63-EB73-E232A1CB8AA6}"/>
          </ac:spMkLst>
        </pc:spChg>
        <pc:spChg chg="mod">
          <ac:chgData name="Gustavo Beltrao Braga" userId="S::gustavobb1@insper.edu.br::af0aa7ae-b103-44e9-9c36-8c21682b38a4" providerId="AD" clId="Web-{671DC151-82AF-A61A-C78F-D3C1B18BD824}" dt="2024-10-29T10:30:03.616" v="160" actId="20577"/>
          <ac:spMkLst>
            <pc:docMk/>
            <pc:sldMk cId="1102836197" sldId="289"/>
            <ac:spMk id="336" creationId="{00000000-0000-0000-0000-000000000000}"/>
          </ac:spMkLst>
        </pc:spChg>
      </pc:sldChg>
      <pc:sldChg chg="addSp modSp">
        <pc:chgData name="Gustavo Beltrao Braga" userId="S::gustavobb1@insper.edu.br::af0aa7ae-b103-44e9-9c36-8c21682b38a4" providerId="AD" clId="Web-{671DC151-82AF-A61A-C78F-D3C1B18BD824}" dt="2024-10-29T11:08:09.125" v="304" actId="1076"/>
        <pc:sldMkLst>
          <pc:docMk/>
          <pc:sldMk cId="0" sldId="295"/>
        </pc:sldMkLst>
        <pc:spChg chg="add mod">
          <ac:chgData name="Gustavo Beltrao Braga" userId="S::gustavobb1@insper.edu.br::af0aa7ae-b103-44e9-9c36-8c21682b38a4" providerId="AD" clId="Web-{671DC151-82AF-A61A-C78F-D3C1B18BD824}" dt="2024-10-29T11:08:09.125" v="304" actId="1076"/>
          <ac:spMkLst>
            <pc:docMk/>
            <pc:sldMk cId="0" sldId="295"/>
            <ac:spMk id="2" creationId="{6EE70931-FCBA-FEF2-FB1E-5F2E63983462}"/>
          </ac:spMkLst>
        </pc:spChg>
      </pc:sldChg>
      <pc:sldChg chg="del">
        <pc:chgData name="Gustavo Beltrao Braga" userId="S::gustavobb1@insper.edu.br::af0aa7ae-b103-44e9-9c36-8c21682b38a4" providerId="AD" clId="Web-{671DC151-82AF-A61A-C78F-D3C1B18BD824}" dt="2024-10-29T11:22:57.285" v="431"/>
        <pc:sldMkLst>
          <pc:docMk/>
          <pc:sldMk cId="0" sldId="332"/>
        </pc:sldMkLst>
      </pc:sldChg>
      <pc:sldChg chg="del">
        <pc:chgData name="Gustavo Beltrao Braga" userId="S::gustavobb1@insper.edu.br::af0aa7ae-b103-44e9-9c36-8c21682b38a4" providerId="AD" clId="Web-{671DC151-82AF-A61A-C78F-D3C1B18BD824}" dt="2024-10-29T11:32:05.157" v="462"/>
        <pc:sldMkLst>
          <pc:docMk/>
          <pc:sldMk cId="0" sldId="334"/>
        </pc:sldMkLst>
      </pc:sldChg>
      <pc:sldChg chg="mod ord modShow">
        <pc:chgData name="Gustavo Beltrao Braga" userId="S::gustavobb1@insper.edu.br::af0aa7ae-b103-44e9-9c36-8c21682b38a4" providerId="AD" clId="Web-{671DC151-82AF-A61A-C78F-D3C1B18BD824}" dt="2024-10-29T11:32:42.876" v="466"/>
        <pc:sldMkLst>
          <pc:docMk/>
          <pc:sldMk cId="0" sldId="355"/>
        </pc:sldMkLst>
      </pc:sldChg>
      <pc:sldChg chg="mod ord modShow">
        <pc:chgData name="Gustavo Beltrao Braga" userId="S::gustavobb1@insper.edu.br::af0aa7ae-b103-44e9-9c36-8c21682b38a4" providerId="AD" clId="Web-{671DC151-82AF-A61A-C78F-D3C1B18BD824}" dt="2024-10-29T11:32:42.876" v="465"/>
        <pc:sldMkLst>
          <pc:docMk/>
          <pc:sldMk cId="0" sldId="356"/>
        </pc:sldMkLst>
      </pc:sldChg>
      <pc:sldChg chg="delSp modSp mod modShow">
        <pc:chgData name="Gustavo Beltrao Braga" userId="S::gustavobb1@insper.edu.br::af0aa7ae-b103-44e9-9c36-8c21682b38a4" providerId="AD" clId="Web-{671DC151-82AF-A61A-C78F-D3C1B18BD824}" dt="2024-10-29T23:04:25.092" v="670"/>
        <pc:sldMkLst>
          <pc:docMk/>
          <pc:sldMk cId="908448788" sldId="441"/>
        </pc:sldMkLst>
        <pc:spChg chg="mod">
          <ac:chgData name="Gustavo Beltrao Braga" userId="S::gustavobb1@insper.edu.br::af0aa7ae-b103-44e9-9c36-8c21682b38a4" providerId="AD" clId="Web-{671DC151-82AF-A61A-C78F-D3C1B18BD824}" dt="2024-10-29T23:04:20.279" v="669" actId="1076"/>
          <ac:spMkLst>
            <pc:docMk/>
            <pc:sldMk cId="908448788" sldId="441"/>
            <ac:spMk id="2" creationId="{4B83AD0C-C880-C8ED-2281-0AF00EB8CE06}"/>
          </ac:spMkLst>
        </pc:spChg>
      </pc:sldChg>
      <pc:sldChg chg="modSp">
        <pc:chgData name="Gustavo Beltrao Braga" userId="S::gustavobb1@insper.edu.br::af0aa7ae-b103-44e9-9c36-8c21682b38a4" providerId="AD" clId="Web-{671DC151-82AF-A61A-C78F-D3C1B18BD824}" dt="2024-10-29T13:54:44.063" v="554" actId="1076"/>
        <pc:sldMkLst>
          <pc:docMk/>
          <pc:sldMk cId="2901145662" sldId="442"/>
        </pc:sldMkLst>
      </pc:sldChg>
      <pc:sldChg chg="modSp">
        <pc:chgData name="Gustavo Beltrao Braga" userId="S::gustavobb1@insper.edu.br::af0aa7ae-b103-44e9-9c36-8c21682b38a4" providerId="AD" clId="Web-{671DC151-82AF-A61A-C78F-D3C1B18BD824}" dt="2024-10-29T13:55:19.767" v="562" actId="1076"/>
        <pc:sldMkLst>
          <pc:docMk/>
          <pc:sldMk cId="2007474974" sldId="443"/>
        </pc:sldMkLst>
        <pc:spChg chg="mod">
          <ac:chgData name="Gustavo Beltrao Braga" userId="S::gustavobb1@insper.edu.br::af0aa7ae-b103-44e9-9c36-8c21682b38a4" providerId="AD" clId="Web-{671DC151-82AF-A61A-C78F-D3C1B18BD824}" dt="2024-10-29T13:55:19.767" v="562" actId="1076"/>
          <ac:spMkLst>
            <pc:docMk/>
            <pc:sldMk cId="2007474974" sldId="443"/>
            <ac:spMk id="7" creationId="{8781A4C9-653F-61C2-B1CD-2EEC8F4D36B0}"/>
          </ac:spMkLst>
        </pc:spChg>
        <pc:spChg chg="mod">
          <ac:chgData name="Gustavo Beltrao Braga" userId="S::gustavobb1@insper.edu.br::af0aa7ae-b103-44e9-9c36-8c21682b38a4" providerId="AD" clId="Web-{671DC151-82AF-A61A-C78F-D3C1B18BD824}" dt="2024-10-29T13:55:14.970" v="561" actId="1076"/>
          <ac:spMkLst>
            <pc:docMk/>
            <pc:sldMk cId="2007474974" sldId="443"/>
            <ac:spMk id="8" creationId="{C5CF8D44-69FE-0FDB-C9DB-BE7452EEE010}"/>
          </ac:spMkLst>
        </pc:spChg>
        <pc:picChg chg="mod">
          <ac:chgData name="Gustavo Beltrao Braga" userId="S::gustavobb1@insper.edu.br::af0aa7ae-b103-44e9-9c36-8c21682b38a4" providerId="AD" clId="Web-{671DC151-82AF-A61A-C78F-D3C1B18BD824}" dt="2024-10-29T13:54:48.422" v="555" actId="1076"/>
          <ac:picMkLst>
            <pc:docMk/>
            <pc:sldMk cId="2007474974" sldId="443"/>
            <ac:picMk id="6" creationId="{F8D6F464-8B9E-B05D-2981-D37CBD217CF9}"/>
          </ac:picMkLst>
        </pc:picChg>
      </pc:sldChg>
      <pc:sldChg chg="modSp">
        <pc:chgData name="Gustavo Beltrao Braga" userId="S::gustavobb1@insper.edu.br::af0aa7ae-b103-44e9-9c36-8c21682b38a4" providerId="AD" clId="Web-{671DC151-82AF-A61A-C78F-D3C1B18BD824}" dt="2024-10-29T13:59:26.212" v="566" actId="20577"/>
        <pc:sldMkLst>
          <pc:docMk/>
          <pc:sldMk cId="2254843339" sldId="446"/>
        </pc:sldMkLst>
        <pc:spChg chg="mod">
          <ac:chgData name="Gustavo Beltrao Braga" userId="S::gustavobb1@insper.edu.br::af0aa7ae-b103-44e9-9c36-8c21682b38a4" providerId="AD" clId="Web-{671DC151-82AF-A61A-C78F-D3C1B18BD824}" dt="2024-10-29T13:59:26.212" v="566" actId="20577"/>
          <ac:spMkLst>
            <pc:docMk/>
            <pc:sldMk cId="2254843339" sldId="446"/>
            <ac:spMk id="2" creationId="{A17BA724-05EA-598A-905E-C66836D40EC7}"/>
          </ac:spMkLst>
        </pc:spChg>
      </pc:sldChg>
      <pc:sldChg chg="addSp modSp">
        <pc:chgData name="Gustavo Beltrao Braga" userId="S::gustavobb1@insper.edu.br::af0aa7ae-b103-44e9-9c36-8c21682b38a4" providerId="AD" clId="Web-{671DC151-82AF-A61A-C78F-D3C1B18BD824}" dt="2024-10-29T14:26:56.620" v="629" actId="1076"/>
        <pc:sldMkLst>
          <pc:docMk/>
          <pc:sldMk cId="2983560187" sldId="450"/>
        </pc:sldMkLst>
        <pc:spChg chg="add mod">
          <ac:chgData name="Gustavo Beltrao Braga" userId="S::gustavobb1@insper.edu.br::af0aa7ae-b103-44e9-9c36-8c21682b38a4" providerId="AD" clId="Web-{671DC151-82AF-A61A-C78F-D3C1B18BD824}" dt="2024-10-29T14:26:56.573" v="628" actId="1076"/>
          <ac:spMkLst>
            <pc:docMk/>
            <pc:sldMk cId="2983560187" sldId="450"/>
            <ac:spMk id="4" creationId="{39599BF5-A267-150E-0149-8599D41D580C}"/>
          </ac:spMkLst>
        </pc:spChg>
        <pc:spChg chg="add mod">
          <ac:chgData name="Gustavo Beltrao Braga" userId="S::gustavobb1@insper.edu.br::af0aa7ae-b103-44e9-9c36-8c21682b38a4" providerId="AD" clId="Web-{671DC151-82AF-A61A-C78F-D3C1B18BD824}" dt="2024-10-29T14:26:39.713" v="623" actId="1076"/>
          <ac:spMkLst>
            <pc:docMk/>
            <pc:sldMk cId="2983560187" sldId="450"/>
            <ac:spMk id="5" creationId="{C791D1DA-1F7C-F2BC-EB10-AC7FE02D839E}"/>
          </ac:spMkLst>
        </pc:spChg>
        <pc:spChg chg="add mod">
          <ac:chgData name="Gustavo Beltrao Braga" userId="S::gustavobb1@insper.edu.br::af0aa7ae-b103-44e9-9c36-8c21682b38a4" providerId="AD" clId="Web-{671DC151-82AF-A61A-C78F-D3C1B18BD824}" dt="2024-10-29T14:26:39.729" v="624" actId="1076"/>
          <ac:spMkLst>
            <pc:docMk/>
            <pc:sldMk cId="2983560187" sldId="450"/>
            <ac:spMk id="6" creationId="{E0C654A8-7FA1-FD5A-C83D-AA06DC2E1841}"/>
          </ac:spMkLst>
        </pc:spChg>
        <pc:picChg chg="add mod">
          <ac:chgData name="Gustavo Beltrao Braga" userId="S::gustavobb1@insper.edu.br::af0aa7ae-b103-44e9-9c36-8c21682b38a4" providerId="AD" clId="Web-{671DC151-82AF-A61A-C78F-D3C1B18BD824}" dt="2024-10-29T14:26:56.620" v="629" actId="1076"/>
          <ac:picMkLst>
            <pc:docMk/>
            <pc:sldMk cId="2983560187" sldId="450"/>
            <ac:picMk id="2" creationId="{8BF1C488-A9F9-3822-6F9C-07332716567E}"/>
          </ac:picMkLst>
        </pc:picChg>
        <pc:picChg chg="add mod">
          <ac:chgData name="Gustavo Beltrao Braga" userId="S::gustavobb1@insper.edu.br::af0aa7ae-b103-44e9-9c36-8c21682b38a4" providerId="AD" clId="Web-{671DC151-82AF-A61A-C78F-D3C1B18BD824}" dt="2024-10-29T14:26:56.557" v="627" actId="1076"/>
          <ac:picMkLst>
            <pc:docMk/>
            <pc:sldMk cId="2983560187" sldId="450"/>
            <ac:picMk id="3" creationId="{0EA1B3CB-FA35-F1FA-9102-4697B1A19CF8}"/>
          </ac:picMkLst>
        </pc:picChg>
      </pc:sldChg>
      <pc:sldChg chg="addSp delSp modSp add replId">
        <pc:chgData name="Gustavo Beltrao Braga" userId="S::gustavobb1@insper.edu.br::af0aa7ae-b103-44e9-9c36-8c21682b38a4" providerId="AD" clId="Web-{671DC151-82AF-A61A-C78F-D3C1B18BD824}" dt="2024-10-29T11:17:34.591" v="345"/>
        <pc:sldMkLst>
          <pc:docMk/>
          <pc:sldMk cId="1748165867" sldId="451"/>
        </pc:sldMkLst>
        <pc:spChg chg="add mod">
          <ac:chgData name="Gustavo Beltrao Braga" userId="S::gustavobb1@insper.edu.br::af0aa7ae-b103-44e9-9c36-8c21682b38a4" providerId="AD" clId="Web-{671DC151-82AF-A61A-C78F-D3C1B18BD824}" dt="2024-10-29T10:18:09.955" v="36" actId="1076"/>
          <ac:spMkLst>
            <pc:docMk/>
            <pc:sldMk cId="1748165867" sldId="451"/>
            <ac:spMk id="5" creationId="{1FAA7B2A-6A12-294E-E027-64F9F60AB445}"/>
          </ac:spMkLst>
        </pc:spChg>
        <pc:spChg chg="mod">
          <ac:chgData name="Gustavo Beltrao Braga" userId="S::gustavobb1@insper.edu.br::af0aa7ae-b103-44e9-9c36-8c21682b38a4" providerId="AD" clId="Web-{671DC151-82AF-A61A-C78F-D3C1B18BD824}" dt="2024-10-29T10:17:01.484" v="3" actId="20577"/>
          <ac:spMkLst>
            <pc:docMk/>
            <pc:sldMk cId="1748165867" sldId="451"/>
            <ac:spMk id="385" creationId="{00000000-0000-0000-0000-000000000000}"/>
          </ac:spMkLst>
        </pc:spChg>
        <pc:picChg chg="add mod modCrop">
          <ac:chgData name="Gustavo Beltrao Braga" userId="S::gustavobb1@insper.edu.br::af0aa7ae-b103-44e9-9c36-8c21682b38a4" providerId="AD" clId="Web-{671DC151-82AF-A61A-C78F-D3C1B18BD824}" dt="2024-10-29T11:17:34.591" v="345"/>
          <ac:picMkLst>
            <pc:docMk/>
            <pc:sldMk cId="1748165867" sldId="451"/>
            <ac:picMk id="4" creationId="{E5E932AA-BD31-3978-E5B7-648E075F0CE7}"/>
          </ac:picMkLst>
        </pc:picChg>
      </pc:sldChg>
      <pc:sldChg chg="addSp delSp modSp add replId">
        <pc:chgData name="Gustavo Beltrao Braga" userId="S::gustavobb1@insper.edu.br::af0aa7ae-b103-44e9-9c36-8c21682b38a4" providerId="AD" clId="Web-{671DC151-82AF-A61A-C78F-D3C1B18BD824}" dt="2024-10-29T14:32:29.127" v="638" actId="1076"/>
        <pc:sldMkLst>
          <pc:docMk/>
          <pc:sldMk cId="1611741316" sldId="452"/>
        </pc:sldMkLst>
        <pc:spChg chg="add mod">
          <ac:chgData name="Gustavo Beltrao Braga" userId="S::gustavobb1@insper.edu.br::af0aa7ae-b103-44e9-9c36-8c21682b38a4" providerId="AD" clId="Web-{671DC151-82AF-A61A-C78F-D3C1B18BD824}" dt="2024-10-29T14:32:29.127" v="638" actId="1076"/>
          <ac:spMkLst>
            <pc:docMk/>
            <pc:sldMk cId="1611741316" sldId="452"/>
            <ac:spMk id="3" creationId="{9DEF6761-2851-8196-E479-2CA6A7D05459}"/>
          </ac:spMkLst>
        </pc:spChg>
        <pc:spChg chg="mod">
          <ac:chgData name="Gustavo Beltrao Braga" userId="S::gustavobb1@insper.edu.br::af0aa7ae-b103-44e9-9c36-8c21682b38a4" providerId="AD" clId="Web-{671DC151-82AF-A61A-C78F-D3C1B18BD824}" dt="2024-10-29T10:18:58.941" v="46" actId="20577"/>
          <ac:spMkLst>
            <pc:docMk/>
            <pc:sldMk cId="1611741316" sldId="452"/>
            <ac:spMk id="385" creationId="{00000000-0000-0000-0000-000000000000}"/>
          </ac:spMkLst>
        </pc:spChg>
        <pc:picChg chg="add mod">
          <ac:chgData name="Gustavo Beltrao Braga" userId="S::gustavobb1@insper.edu.br::af0aa7ae-b103-44e9-9c36-8c21682b38a4" providerId="AD" clId="Web-{671DC151-82AF-A61A-C78F-D3C1B18BD824}" dt="2024-10-29T14:32:27.502" v="637" actId="1076"/>
          <ac:picMkLst>
            <pc:docMk/>
            <pc:sldMk cId="1611741316" sldId="452"/>
            <ac:picMk id="4" creationId="{90F3C817-03F7-53B5-45C0-5EE84D1179A1}"/>
          </ac:picMkLst>
        </pc:picChg>
      </pc:sldChg>
      <pc:sldChg chg="add del replId">
        <pc:chgData name="Gustavo Beltrao Braga" userId="S::gustavobb1@insper.edu.br::af0aa7ae-b103-44e9-9c36-8c21682b38a4" providerId="AD" clId="Web-{671DC151-82AF-A61A-C78F-D3C1B18BD824}" dt="2024-10-29T10:25:47.264" v="85"/>
        <pc:sldMkLst>
          <pc:docMk/>
          <pc:sldMk cId="702170550" sldId="453"/>
        </pc:sldMkLst>
      </pc:sldChg>
      <pc:sldChg chg="addSp delSp modSp add replId">
        <pc:chgData name="Gustavo Beltrao Braga" userId="S::gustavobb1@insper.edu.br::af0aa7ae-b103-44e9-9c36-8c21682b38a4" providerId="AD" clId="Web-{671DC151-82AF-A61A-C78F-D3C1B18BD824}" dt="2024-10-29T11:04:21.620" v="270" actId="20577"/>
        <pc:sldMkLst>
          <pc:docMk/>
          <pc:sldMk cId="3193074903" sldId="454"/>
        </pc:sldMkLst>
        <pc:spChg chg="add mod">
          <ac:chgData name="Gustavo Beltrao Braga" userId="S::gustavobb1@insper.edu.br::af0aa7ae-b103-44e9-9c36-8c21682b38a4" providerId="AD" clId="Web-{671DC151-82AF-A61A-C78F-D3C1B18BD824}" dt="2024-10-29T11:04:13.573" v="268" actId="20577"/>
          <ac:spMkLst>
            <pc:docMk/>
            <pc:sldMk cId="3193074903" sldId="454"/>
            <ac:spMk id="6" creationId="{6251CAE5-9F39-ED36-72BF-379CB2CA51D9}"/>
          </ac:spMkLst>
        </pc:spChg>
        <pc:spChg chg="add mod">
          <ac:chgData name="Gustavo Beltrao Braga" userId="S::gustavobb1@insper.edu.br::af0aa7ae-b103-44e9-9c36-8c21682b38a4" providerId="AD" clId="Web-{671DC151-82AF-A61A-C78F-D3C1B18BD824}" dt="2024-10-29T11:04:16.526" v="269" actId="20577"/>
          <ac:spMkLst>
            <pc:docMk/>
            <pc:sldMk cId="3193074903" sldId="454"/>
            <ac:spMk id="9" creationId="{1B937B4E-0EEE-3FB7-0C30-FD8211F8D352}"/>
          </ac:spMkLst>
        </pc:spChg>
        <pc:spChg chg="add mod">
          <ac:chgData name="Gustavo Beltrao Braga" userId="S::gustavobb1@insper.edu.br::af0aa7ae-b103-44e9-9c36-8c21682b38a4" providerId="AD" clId="Web-{671DC151-82AF-A61A-C78F-D3C1B18BD824}" dt="2024-10-29T11:04:21.620" v="270" actId="20577"/>
          <ac:spMkLst>
            <pc:docMk/>
            <pc:sldMk cId="3193074903" sldId="454"/>
            <ac:spMk id="10" creationId="{76C44C49-460F-9896-D7C8-36E3818DF7C3}"/>
          </ac:spMkLst>
        </pc:spChg>
        <pc:spChg chg="mod">
          <ac:chgData name="Gustavo Beltrao Braga" userId="S::gustavobb1@insper.edu.br::af0aa7ae-b103-44e9-9c36-8c21682b38a4" providerId="AD" clId="Web-{671DC151-82AF-A61A-C78F-D3C1B18BD824}" dt="2024-10-29T10:25:22.357" v="81" actId="20577"/>
          <ac:spMkLst>
            <pc:docMk/>
            <pc:sldMk cId="3193074903" sldId="454"/>
            <ac:spMk id="335" creationId="{00000000-0000-0000-0000-000000000000}"/>
          </ac:spMkLst>
        </pc:spChg>
        <pc:picChg chg="add mod">
          <ac:chgData name="Gustavo Beltrao Braga" userId="S::gustavobb1@insper.edu.br::af0aa7ae-b103-44e9-9c36-8c21682b38a4" providerId="AD" clId="Web-{671DC151-82AF-A61A-C78F-D3C1B18BD824}" dt="2024-10-29T11:03:29.447" v="255" actId="1076"/>
          <ac:picMkLst>
            <pc:docMk/>
            <pc:sldMk cId="3193074903" sldId="454"/>
            <ac:picMk id="2" creationId="{7A4D4029-9A66-58C7-4BB4-0623566B15BB}"/>
          </ac:picMkLst>
        </pc:picChg>
        <pc:picChg chg="add mod">
          <ac:chgData name="Gustavo Beltrao Braga" userId="S::gustavobb1@insper.edu.br::af0aa7ae-b103-44e9-9c36-8c21682b38a4" providerId="AD" clId="Web-{671DC151-82AF-A61A-C78F-D3C1B18BD824}" dt="2024-10-29T11:03:34.650" v="258" actId="1076"/>
          <ac:picMkLst>
            <pc:docMk/>
            <pc:sldMk cId="3193074903" sldId="454"/>
            <ac:picMk id="3" creationId="{5001ED88-2E23-CB05-6064-C00D93BCF126}"/>
          </ac:picMkLst>
        </pc:picChg>
        <pc:picChg chg="add mod">
          <ac:chgData name="Gustavo Beltrao Braga" userId="S::gustavobb1@insper.edu.br::af0aa7ae-b103-44e9-9c36-8c21682b38a4" providerId="AD" clId="Web-{671DC151-82AF-A61A-C78F-D3C1B18BD824}" dt="2024-10-29T11:03:33.181" v="257" actId="1076"/>
          <ac:picMkLst>
            <pc:docMk/>
            <pc:sldMk cId="3193074903" sldId="454"/>
            <ac:picMk id="4" creationId="{0B20DB9D-ECF8-A1E9-49CD-FABE935989A7}"/>
          </ac:picMkLst>
        </pc:picChg>
      </pc:sldChg>
      <pc:sldChg chg="addSp delSp modSp add replId">
        <pc:chgData name="Gustavo Beltrao Braga" userId="S::gustavobb1@insper.edu.br::af0aa7ae-b103-44e9-9c36-8c21682b38a4" providerId="AD" clId="Web-{671DC151-82AF-A61A-C78F-D3C1B18BD824}" dt="2024-10-29T11:17:06.027" v="337" actId="20577"/>
        <pc:sldMkLst>
          <pc:docMk/>
          <pc:sldMk cId="1097612347" sldId="455"/>
        </pc:sldMkLst>
        <pc:spChg chg="add mod">
          <ac:chgData name="Gustavo Beltrao Braga" userId="S::gustavobb1@insper.edu.br::af0aa7ae-b103-44e9-9c36-8c21682b38a4" providerId="AD" clId="Web-{671DC151-82AF-A61A-C78F-D3C1B18BD824}" dt="2024-10-29T11:17:01.402" v="335" actId="20577"/>
          <ac:spMkLst>
            <pc:docMk/>
            <pc:sldMk cId="1097612347" sldId="455"/>
            <ac:spMk id="6" creationId="{83C5CD4B-1675-05C4-E71B-F5D453B60294}"/>
          </ac:spMkLst>
        </pc:spChg>
        <pc:spChg chg="add mod">
          <ac:chgData name="Gustavo Beltrao Braga" userId="S::gustavobb1@insper.edu.br::af0aa7ae-b103-44e9-9c36-8c21682b38a4" providerId="AD" clId="Web-{671DC151-82AF-A61A-C78F-D3C1B18BD824}" dt="2024-10-29T11:17:04.262" v="336" actId="20577"/>
          <ac:spMkLst>
            <pc:docMk/>
            <pc:sldMk cId="1097612347" sldId="455"/>
            <ac:spMk id="7" creationId="{61E39AF6-BC74-E741-6215-96C2D39EBC69}"/>
          </ac:spMkLst>
        </pc:spChg>
        <pc:spChg chg="add mod">
          <ac:chgData name="Gustavo Beltrao Braga" userId="S::gustavobb1@insper.edu.br::af0aa7ae-b103-44e9-9c36-8c21682b38a4" providerId="AD" clId="Web-{671DC151-82AF-A61A-C78F-D3C1B18BD824}" dt="2024-10-29T11:17:06.027" v="337" actId="20577"/>
          <ac:spMkLst>
            <pc:docMk/>
            <pc:sldMk cId="1097612347" sldId="455"/>
            <ac:spMk id="8" creationId="{B5F56B5B-90A3-822D-CCE4-704DE4B7F338}"/>
          </ac:spMkLst>
        </pc:spChg>
        <pc:spChg chg="mod">
          <ac:chgData name="Gustavo Beltrao Braga" userId="S::gustavobb1@insper.edu.br::af0aa7ae-b103-44e9-9c36-8c21682b38a4" providerId="AD" clId="Web-{671DC151-82AF-A61A-C78F-D3C1B18BD824}" dt="2024-10-29T11:08:22.610" v="312" actId="20577"/>
          <ac:spMkLst>
            <pc:docMk/>
            <pc:sldMk cId="1097612347" sldId="455"/>
            <ac:spMk id="385" creationId="{00000000-0000-0000-0000-000000000000}"/>
          </ac:spMkLst>
        </pc:spChg>
        <pc:picChg chg="add mod">
          <ac:chgData name="Gustavo Beltrao Braga" userId="S::gustavobb1@insper.edu.br::af0aa7ae-b103-44e9-9c36-8c21682b38a4" providerId="AD" clId="Web-{671DC151-82AF-A61A-C78F-D3C1B18BD824}" dt="2024-10-29T11:16:15.339" v="317" actId="1076"/>
          <ac:picMkLst>
            <pc:docMk/>
            <pc:sldMk cId="1097612347" sldId="455"/>
            <ac:picMk id="5" creationId="{35DA3461-A2D9-CB9C-7024-DB8E933A129B}"/>
          </ac:picMkLst>
        </pc:picChg>
      </pc:sldChg>
      <pc:sldChg chg="addSp delSp modSp add replId">
        <pc:chgData name="Gustavo Beltrao Braga" userId="S::gustavobb1@insper.edu.br::af0aa7ae-b103-44e9-9c36-8c21682b38a4" providerId="AD" clId="Web-{671DC151-82AF-A61A-C78F-D3C1B18BD824}" dt="2024-10-29T19:23:00.906" v="664" actId="1076"/>
        <pc:sldMkLst>
          <pc:docMk/>
          <pc:sldMk cId="1836396127" sldId="456"/>
        </pc:sldMkLst>
        <pc:spChg chg="add mod">
          <ac:chgData name="Gustavo Beltrao Braga" userId="S::gustavobb1@insper.edu.br::af0aa7ae-b103-44e9-9c36-8c21682b38a4" providerId="AD" clId="Web-{671DC151-82AF-A61A-C78F-D3C1B18BD824}" dt="2024-10-29T19:23:00.906" v="664" actId="1076"/>
          <ac:spMkLst>
            <pc:docMk/>
            <pc:sldMk cId="1836396127" sldId="456"/>
            <ac:spMk id="3" creationId="{076BF791-3EAD-5FF7-3C3B-4471DA5A9239}"/>
          </ac:spMkLst>
        </pc:spChg>
        <pc:spChg chg="add mod">
          <ac:chgData name="Gustavo Beltrao Braga" userId="S::gustavobb1@insper.edu.br::af0aa7ae-b103-44e9-9c36-8c21682b38a4" providerId="AD" clId="Web-{671DC151-82AF-A61A-C78F-D3C1B18BD824}" dt="2024-10-29T11:30:41.217" v="461" actId="1076"/>
          <ac:spMkLst>
            <pc:docMk/>
            <pc:sldMk cId="1836396127" sldId="456"/>
            <ac:spMk id="7" creationId="{07CFA2C7-5B59-FA62-3171-C6E21180D31E}"/>
          </ac:spMkLst>
        </pc:spChg>
        <pc:spChg chg="add mod">
          <ac:chgData name="Gustavo Beltrao Braga" userId="S::gustavobb1@insper.edu.br::af0aa7ae-b103-44e9-9c36-8c21682b38a4" providerId="AD" clId="Web-{671DC151-82AF-A61A-C78F-D3C1B18BD824}" dt="2024-10-29T19:22:48.343" v="660" actId="1076"/>
          <ac:spMkLst>
            <pc:docMk/>
            <pc:sldMk cId="1836396127" sldId="456"/>
            <ac:spMk id="8" creationId="{C87EAA1A-0629-3D83-202F-3D6F5825243D}"/>
          </ac:spMkLst>
        </pc:spChg>
        <pc:spChg chg="add mod">
          <ac:chgData name="Gustavo Beltrao Braga" userId="S::gustavobb1@insper.edu.br::af0aa7ae-b103-44e9-9c36-8c21682b38a4" providerId="AD" clId="Web-{671DC151-82AF-A61A-C78F-D3C1B18BD824}" dt="2024-10-29T19:22:45.030" v="659" actId="1076"/>
          <ac:spMkLst>
            <pc:docMk/>
            <pc:sldMk cId="1836396127" sldId="456"/>
            <ac:spMk id="9" creationId="{5D1049CE-7BBA-404A-E7A6-02F9CC9C5560}"/>
          </ac:spMkLst>
        </pc:spChg>
        <pc:spChg chg="mod">
          <ac:chgData name="Gustavo Beltrao Braga" userId="S::gustavobb1@insper.edu.br::af0aa7ae-b103-44e9-9c36-8c21682b38a4" providerId="AD" clId="Web-{671DC151-82AF-A61A-C78F-D3C1B18BD824}" dt="2024-10-29T11:23:05.660" v="435" actId="20577"/>
          <ac:spMkLst>
            <pc:docMk/>
            <pc:sldMk cId="1836396127" sldId="456"/>
            <ac:spMk id="335" creationId="{00000000-0000-0000-0000-000000000000}"/>
          </ac:spMkLst>
        </pc:spChg>
        <pc:picChg chg="add mod">
          <ac:chgData name="Gustavo Beltrao Braga" userId="S::gustavobb1@insper.edu.br::af0aa7ae-b103-44e9-9c36-8c21682b38a4" providerId="AD" clId="Web-{671DC151-82AF-A61A-C78F-D3C1B18BD824}" dt="2024-10-29T14:36:08.148" v="658" actId="1076"/>
          <ac:picMkLst>
            <pc:docMk/>
            <pc:sldMk cId="1836396127" sldId="456"/>
            <ac:picMk id="2" creationId="{F433EA62-FA6C-6D4E-BAA8-A172EB62BFB9}"/>
          </ac:picMkLst>
        </pc:picChg>
        <pc:picChg chg="add mod">
          <ac:chgData name="Gustavo Beltrao Braga" userId="S::gustavobb1@insper.edu.br::af0aa7ae-b103-44e9-9c36-8c21682b38a4" providerId="AD" clId="Web-{671DC151-82AF-A61A-C78F-D3C1B18BD824}" dt="2024-10-29T14:36:06.757" v="657" actId="1076"/>
          <ac:picMkLst>
            <pc:docMk/>
            <pc:sldMk cId="1836396127" sldId="456"/>
            <ac:picMk id="5" creationId="{B5114A63-D8C9-5D82-0FC5-E3DA6B601E3B}"/>
          </ac:picMkLst>
        </pc:picChg>
      </pc:sldChg>
      <pc:sldChg chg="addSp delSp modSp add replId">
        <pc:chgData name="Gustavo Beltrao Braga" userId="S::gustavobb1@insper.edu.br::af0aa7ae-b103-44e9-9c36-8c21682b38a4" providerId="AD" clId="Web-{671DC151-82AF-A61A-C78F-D3C1B18BD824}" dt="2024-10-29T13:05:17.787" v="552" actId="1076"/>
        <pc:sldMkLst>
          <pc:docMk/>
          <pc:sldMk cId="1895419778" sldId="457"/>
        </pc:sldMkLst>
        <pc:spChg chg="add mod">
          <ac:chgData name="Gustavo Beltrao Braga" userId="S::gustavobb1@insper.edu.br::af0aa7ae-b103-44e9-9c36-8c21682b38a4" providerId="AD" clId="Web-{671DC151-82AF-A61A-C78F-D3C1B18BD824}" dt="2024-10-29T13:05:17.787" v="552" actId="1076"/>
          <ac:spMkLst>
            <pc:docMk/>
            <pc:sldMk cId="1895419778" sldId="457"/>
            <ac:spMk id="3" creationId="{8D9DE3FD-04AE-DCE3-2E9C-3A2C9FBD3760}"/>
          </ac:spMkLst>
        </pc:spChg>
        <pc:spChg chg="mod">
          <ac:chgData name="Gustavo Beltrao Braga" userId="S::gustavobb1@insper.edu.br::af0aa7ae-b103-44e9-9c36-8c21682b38a4" providerId="AD" clId="Web-{671DC151-82AF-A61A-C78F-D3C1B18BD824}" dt="2024-10-29T11:33:03.095" v="475" actId="20577"/>
          <ac:spMkLst>
            <pc:docMk/>
            <pc:sldMk cId="1895419778" sldId="457"/>
            <ac:spMk id="335" creationId="{00000000-0000-0000-0000-000000000000}"/>
          </ac:spMkLst>
        </pc:spChg>
        <pc:picChg chg="add mod">
          <ac:chgData name="Gustavo Beltrao Braga" userId="S::gustavobb1@insper.edu.br::af0aa7ae-b103-44e9-9c36-8c21682b38a4" providerId="AD" clId="Web-{671DC151-82AF-A61A-C78F-D3C1B18BD824}" dt="2024-10-29T13:05:15.271" v="551" actId="1076"/>
          <ac:picMkLst>
            <pc:docMk/>
            <pc:sldMk cId="1895419778" sldId="457"/>
            <ac:picMk id="2" creationId="{D3718652-2068-451B-B8DD-0BBCD83D0D6E}"/>
          </ac:picMkLst>
        </pc:picChg>
      </pc:sldChg>
      <pc:sldChg chg="addSp delSp modSp add replId addAnim">
        <pc:chgData name="Gustavo Beltrao Braga" userId="S::gustavobb1@insper.edu.br::af0aa7ae-b103-44e9-9c36-8c21682b38a4" providerId="AD" clId="Web-{671DC151-82AF-A61A-C78F-D3C1B18BD824}" dt="2024-10-29T11:45:38.991" v="502" actId="14100"/>
        <pc:sldMkLst>
          <pc:docMk/>
          <pc:sldMk cId="219757886" sldId="458"/>
        </pc:sldMkLst>
        <pc:spChg chg="mod">
          <ac:chgData name="Gustavo Beltrao Braga" userId="S::gustavobb1@insper.edu.br::af0aa7ae-b103-44e9-9c36-8c21682b38a4" providerId="AD" clId="Web-{671DC151-82AF-A61A-C78F-D3C1B18BD824}" dt="2024-10-29T11:40:58.751" v="485" actId="20577"/>
          <ac:spMkLst>
            <pc:docMk/>
            <pc:sldMk cId="219757886" sldId="458"/>
            <ac:spMk id="335" creationId="{00000000-0000-0000-0000-000000000000}"/>
          </ac:spMkLst>
        </pc:spChg>
        <pc:picChg chg="add mod">
          <ac:chgData name="Gustavo Beltrao Braga" userId="S::gustavobb1@insper.edu.br::af0aa7ae-b103-44e9-9c36-8c21682b38a4" providerId="AD" clId="Web-{671DC151-82AF-A61A-C78F-D3C1B18BD824}" dt="2024-10-29T11:45:27.256" v="500" actId="1076"/>
          <ac:picMkLst>
            <pc:docMk/>
            <pc:sldMk cId="219757886" sldId="458"/>
            <ac:picMk id="5" creationId="{29C9B8B8-2ED5-A3A8-3CEB-B78133030C38}"/>
          </ac:picMkLst>
        </pc:picChg>
        <pc:picChg chg="add mod">
          <ac:chgData name="Gustavo Beltrao Braga" userId="S::gustavobb1@insper.edu.br::af0aa7ae-b103-44e9-9c36-8c21682b38a4" providerId="AD" clId="Web-{671DC151-82AF-A61A-C78F-D3C1B18BD824}" dt="2024-10-29T11:45:38.991" v="502" actId="14100"/>
          <ac:picMkLst>
            <pc:docMk/>
            <pc:sldMk cId="219757886" sldId="458"/>
            <ac:picMk id="7" creationId="{A268E2CB-71EC-1607-0E99-1DF7251EFB57}"/>
          </ac:picMkLst>
        </pc:picChg>
      </pc:sldChg>
    </pc:docChg>
  </pc:docChgLst>
  <pc:docChgLst>
    <pc:chgData name="Gustavo Beltrao Braga" userId="S::gustavobb1@insper.edu.br::af0aa7ae-b103-44e9-9c36-8c21682b38a4" providerId="AD" clId="Web-{BFDFE97F-9EB7-7F2C-9EEC-AD8DD0FEDA31}"/>
    <pc:docChg chg="addSld delSld modSld">
      <pc:chgData name="Gustavo Beltrao Braga" userId="S::gustavobb1@insper.edu.br::af0aa7ae-b103-44e9-9c36-8c21682b38a4" providerId="AD" clId="Web-{BFDFE97F-9EB7-7F2C-9EEC-AD8DD0FEDA31}" dt="2024-11-05T12:44:10.939" v="43"/>
      <pc:docMkLst>
        <pc:docMk/>
      </pc:docMkLst>
      <pc:sldChg chg="modSp del">
        <pc:chgData name="Gustavo Beltrao Braga" userId="S::gustavobb1@insper.edu.br::af0aa7ae-b103-44e9-9c36-8c21682b38a4" providerId="AD" clId="Web-{BFDFE97F-9EB7-7F2C-9EEC-AD8DD0FEDA31}" dt="2024-11-05T12:33:23.048" v="8"/>
        <pc:sldMkLst>
          <pc:docMk/>
          <pc:sldMk cId="2901145662" sldId="442"/>
        </pc:sldMkLst>
      </pc:sldChg>
      <pc:sldChg chg="add replId">
        <pc:chgData name="Gustavo Beltrao Braga" userId="S::gustavobb1@insper.edu.br::af0aa7ae-b103-44e9-9c36-8c21682b38a4" providerId="AD" clId="Web-{BFDFE97F-9EB7-7F2C-9EEC-AD8DD0FEDA31}" dt="2024-11-05T12:33:14.048" v="0"/>
        <pc:sldMkLst>
          <pc:docMk/>
          <pc:sldMk cId="3914570693" sldId="459"/>
        </pc:sldMkLst>
      </pc:sldChg>
      <pc:sldChg chg="addSp delSp modSp add del replId">
        <pc:chgData name="Gustavo Beltrao Braga" userId="S::gustavobb1@insper.edu.br::af0aa7ae-b103-44e9-9c36-8c21682b38a4" providerId="AD" clId="Web-{BFDFE97F-9EB7-7F2C-9EEC-AD8DD0FEDA31}" dt="2024-11-05T12:44:10.939" v="43"/>
        <pc:sldMkLst>
          <pc:docMk/>
          <pc:sldMk cId="1774664769" sldId="4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BR"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68d906cc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68d906c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68d906c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10</a:t>
            </a:fld>
            <a:endParaRPr/>
          </a:p>
        </p:txBody>
      </p:sp>
    </p:spTree>
    <p:extLst>
      <p:ext uri="{BB962C8B-B14F-4D97-AF65-F5344CB8AC3E}">
        <p14:creationId xmlns:p14="http://schemas.microsoft.com/office/powerpoint/2010/main" val="3036343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68d906cc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68d906c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68d906c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11</a:t>
            </a:fld>
            <a:endParaRPr/>
          </a:p>
        </p:txBody>
      </p:sp>
    </p:spTree>
    <p:extLst>
      <p:ext uri="{BB962C8B-B14F-4D97-AF65-F5344CB8AC3E}">
        <p14:creationId xmlns:p14="http://schemas.microsoft.com/office/powerpoint/2010/main" val="224953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68d906cc6_0_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68d906cc6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f68d906cc6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68d906cc6_0_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68d906cc6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f68d906cc6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13</a:t>
            </a:fld>
            <a:endParaRPr/>
          </a:p>
        </p:txBody>
      </p:sp>
    </p:spTree>
    <p:extLst>
      <p:ext uri="{BB962C8B-B14F-4D97-AF65-F5344CB8AC3E}">
        <p14:creationId xmlns:p14="http://schemas.microsoft.com/office/powerpoint/2010/main" val="2008312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68d906cc6_0_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68d906cc6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f68d906cc6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14</a:t>
            </a:fld>
            <a:endParaRPr/>
          </a:p>
        </p:txBody>
      </p:sp>
    </p:spTree>
    <p:extLst>
      <p:ext uri="{BB962C8B-B14F-4D97-AF65-F5344CB8AC3E}">
        <p14:creationId xmlns:p14="http://schemas.microsoft.com/office/powerpoint/2010/main" val="74704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68d906cc6_0_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68d906cc6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f68d906cc6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15</a:t>
            </a:fld>
            <a:endParaRPr/>
          </a:p>
        </p:txBody>
      </p:sp>
    </p:spTree>
    <p:extLst>
      <p:ext uri="{BB962C8B-B14F-4D97-AF65-F5344CB8AC3E}">
        <p14:creationId xmlns:p14="http://schemas.microsoft.com/office/powerpoint/2010/main" val="1920596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68d906cc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68d906c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68d906c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16</a:t>
            </a:fld>
            <a:endParaRPr/>
          </a:p>
        </p:txBody>
      </p:sp>
    </p:spTree>
    <p:extLst>
      <p:ext uri="{BB962C8B-B14F-4D97-AF65-F5344CB8AC3E}">
        <p14:creationId xmlns:p14="http://schemas.microsoft.com/office/powerpoint/2010/main" val="3074896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68d906cc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68d906c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68d906c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17</a:t>
            </a:fld>
            <a:endParaRPr/>
          </a:p>
        </p:txBody>
      </p:sp>
    </p:spTree>
    <p:extLst>
      <p:ext uri="{BB962C8B-B14F-4D97-AF65-F5344CB8AC3E}">
        <p14:creationId xmlns:p14="http://schemas.microsoft.com/office/powerpoint/2010/main" val="3924610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68d906cc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68d906c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68d906c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18</a:t>
            </a:fld>
            <a:endParaRPr/>
          </a:p>
        </p:txBody>
      </p:sp>
    </p:spTree>
    <p:extLst>
      <p:ext uri="{BB962C8B-B14F-4D97-AF65-F5344CB8AC3E}">
        <p14:creationId xmlns:p14="http://schemas.microsoft.com/office/powerpoint/2010/main" val="234584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f68d906cc6_0_9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f68d906cc6_0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gf68d906cc6_0_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a:t>
            </a:fld>
            <a:endParaRPr/>
          </a:p>
        </p:txBody>
      </p:sp>
    </p:spTree>
    <p:extLst>
      <p:ext uri="{BB962C8B-B14F-4D97-AF65-F5344CB8AC3E}">
        <p14:creationId xmlns:p14="http://schemas.microsoft.com/office/powerpoint/2010/main" val="2011371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f68d906cc6_0_1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f68d906cc6_0_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gf68d906cc6_0_10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f68d906cc6_0_12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f68d906cc6_0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f68d906cc6_0_1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f68d906cc6_0_13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f68d906cc6_0_1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gf68d906cc6_0_1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f68d906cc6_0_17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f68d906cc6_0_1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f68d906cc6_0_17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68d906cc6_0_18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f68d906cc6_0_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gf68d906cc6_0_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f68d906cc6_0_20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f68d906cc6_0_2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f68d906cc6_0_20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f68d906cc6_0_21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f68d906cc6_0_2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f68d906cc6_0_2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f68d906cc6_0_24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f68d906cc6_0_2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f68d906cc6_0_2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f68d906cc6_0_24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f68d906cc6_0_2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gf68d906cc6_0_2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f68d906cc6_0_27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f68d906cc6_0_2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f68d906cc6_0_2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a:t>
            </a:fld>
            <a:endParaRPr/>
          </a:p>
        </p:txBody>
      </p:sp>
    </p:spTree>
    <p:extLst>
      <p:ext uri="{BB962C8B-B14F-4D97-AF65-F5344CB8AC3E}">
        <p14:creationId xmlns:p14="http://schemas.microsoft.com/office/powerpoint/2010/main" val="1022048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f68d906cc6_0_37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f68d906cc6_0_3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gf68d906cc6_0_3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f68d906cc6_0_38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f68d906cc6_0_3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gf68d906cc6_0_3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32</a:t>
            </a:fld>
            <a:endParaRPr/>
          </a:p>
        </p:txBody>
      </p:sp>
    </p:spTree>
    <p:extLst>
      <p:ext uri="{BB962C8B-B14F-4D97-AF65-F5344CB8AC3E}">
        <p14:creationId xmlns:p14="http://schemas.microsoft.com/office/powerpoint/2010/main" val="488273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f68d906cc6_0_28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f68d906cc6_0_2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f68d906cc6_0_2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f68d906cc6_0_30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f68d906cc6_0_3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f68d906cc6_0_3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f68d906cc6_0_31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f68d906cc6_0_3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f68d906cc6_0_3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f68d906cc6_0_3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f68d906cc6_0_3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f68d906cc6_0_3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f68d906cc6_0_34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f68d906cc6_0_3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f68d906cc6_0_3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f68d906cc6_0_35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f68d906cc6_0_3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f68d906cc6_0_3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f68d906cc6_0_42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f68d906cc6_0_4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gf68d906cc6_0_4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a:t>
            </a:fld>
            <a:endParaRPr/>
          </a:p>
        </p:txBody>
      </p:sp>
    </p:spTree>
    <p:extLst>
      <p:ext uri="{BB962C8B-B14F-4D97-AF65-F5344CB8AC3E}">
        <p14:creationId xmlns:p14="http://schemas.microsoft.com/office/powerpoint/2010/main" val="495415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f68d906cc6_0_43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f68d906cc6_0_4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gf68d906cc6_0_4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f68d906cc6_0_45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f68d906cc6_0_4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f68d906cc6_0_4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d8d3fa6c8_0_7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fd8d3fa6c8_0_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gfd8d3fa6c8_0_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fd8d3fa6c8_0_10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fd8d3fa6c8_0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fd8d3fa6c8_0_1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fd8d3fa6c8_0_11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fd8d3fa6c8_0_1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fd8d3fa6c8_0_1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fd8d3fa6c8_0_12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fd8d3fa6c8_0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fd8d3fa6c8_0_1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fd8d3fa6c8_0_13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fd8d3fa6c8_0_1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fd8d3fa6c8_0_1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d8d3fa6c8_0_1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fd8d3fa6c8_0_1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fd8d3fa6c8_0_1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d8d3fa6c8_0_16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d8d3fa6c8_0_1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fd8d3fa6c8_0_1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d8d3fa6c8_0_31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d8d3fa6c8_0_3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fd8d3fa6c8_0_3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5</a:t>
            </a:fld>
            <a:endParaRPr/>
          </a:p>
        </p:txBody>
      </p:sp>
    </p:spTree>
    <p:extLst>
      <p:ext uri="{BB962C8B-B14F-4D97-AF65-F5344CB8AC3E}">
        <p14:creationId xmlns:p14="http://schemas.microsoft.com/office/powerpoint/2010/main" val="2560577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fd8d3fa6c8_0_32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fd8d3fa6c8_0_3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gfd8d3fa6c8_0_3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B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fd8d3fa6c8_0_38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fd8d3fa6c8_0_3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fd8d3fa6c8_0_3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fd8d3fa6c8_0_41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fd8d3fa6c8_0_4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fd8d3fa6c8_0_4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ef444b581a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ef444b581a_0_7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6</a:t>
            </a:fld>
            <a:endParaRPr/>
          </a:p>
        </p:txBody>
      </p:sp>
    </p:spTree>
    <p:extLst>
      <p:ext uri="{BB962C8B-B14F-4D97-AF65-F5344CB8AC3E}">
        <p14:creationId xmlns:p14="http://schemas.microsoft.com/office/powerpoint/2010/main" val="347669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7</a:t>
            </a:fld>
            <a:endParaRPr/>
          </a:p>
        </p:txBody>
      </p:sp>
    </p:spTree>
    <p:extLst>
      <p:ext uri="{BB962C8B-B14F-4D97-AF65-F5344CB8AC3E}">
        <p14:creationId xmlns:p14="http://schemas.microsoft.com/office/powerpoint/2010/main" val="333183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ae391e9fa_0_1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ae391e9fa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fae391e9fa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8</a:t>
            </a:fld>
            <a:endParaRPr/>
          </a:p>
        </p:txBody>
      </p:sp>
    </p:spTree>
    <p:extLst>
      <p:ext uri="{BB962C8B-B14F-4D97-AF65-F5344CB8AC3E}">
        <p14:creationId xmlns:p14="http://schemas.microsoft.com/office/powerpoint/2010/main" val="116052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68d906cc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68d906c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68d906c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BR"/>
              <a:t>9</a:t>
            </a:fld>
            <a:endParaRPr/>
          </a:p>
        </p:txBody>
      </p:sp>
    </p:spTree>
    <p:extLst>
      <p:ext uri="{BB962C8B-B14F-4D97-AF65-F5344CB8AC3E}">
        <p14:creationId xmlns:p14="http://schemas.microsoft.com/office/powerpoint/2010/main" val="2245033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e conteúdo">
  <p:cSld name="Título e conteúdo">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5296959"/>
            <a:ext cx="2133600" cy="30427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rgbClr val="BCBEC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3124200" y="5296959"/>
            <a:ext cx="2895600" cy="30427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rgbClr val="BCBEC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6553200" y="5296959"/>
            <a:ext cx="2133600" cy="30427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BCBEC0"/>
                </a:solidFill>
                <a:latin typeface="Calibri"/>
                <a:ea typeface="Calibri"/>
                <a:cs typeface="Calibri"/>
                <a:sym typeface="Calibri"/>
              </a:defRPr>
            </a:lvl1pPr>
            <a:lvl2pPr marL="0" marR="0" lvl="1" indent="0" algn="l" rtl="0">
              <a:spcBef>
                <a:spcPts val="0"/>
              </a:spcBef>
              <a:buNone/>
              <a:defRPr sz="1800" b="0" i="0" u="none" strike="noStrike" cap="none">
                <a:solidFill>
                  <a:srgbClr val="BCBEC0"/>
                </a:solidFill>
                <a:latin typeface="Calibri"/>
                <a:ea typeface="Calibri"/>
                <a:cs typeface="Calibri"/>
                <a:sym typeface="Calibri"/>
              </a:defRPr>
            </a:lvl2pPr>
            <a:lvl3pPr marL="0" marR="0" lvl="2" indent="0" algn="l" rtl="0">
              <a:spcBef>
                <a:spcPts val="0"/>
              </a:spcBef>
              <a:buNone/>
              <a:defRPr sz="1800" b="0" i="0" u="none" strike="noStrike" cap="none">
                <a:solidFill>
                  <a:srgbClr val="BCBEC0"/>
                </a:solidFill>
                <a:latin typeface="Calibri"/>
                <a:ea typeface="Calibri"/>
                <a:cs typeface="Calibri"/>
                <a:sym typeface="Calibri"/>
              </a:defRPr>
            </a:lvl3pPr>
            <a:lvl4pPr marL="0" marR="0" lvl="3" indent="0" algn="l" rtl="0">
              <a:spcBef>
                <a:spcPts val="0"/>
              </a:spcBef>
              <a:buNone/>
              <a:defRPr sz="1800" b="0" i="0" u="none" strike="noStrike" cap="none">
                <a:solidFill>
                  <a:srgbClr val="BCBEC0"/>
                </a:solidFill>
                <a:latin typeface="Calibri"/>
                <a:ea typeface="Calibri"/>
                <a:cs typeface="Calibri"/>
                <a:sym typeface="Calibri"/>
              </a:defRPr>
            </a:lvl4pPr>
            <a:lvl5pPr marL="0" marR="0" lvl="4" indent="0" algn="l" rtl="0">
              <a:spcBef>
                <a:spcPts val="0"/>
              </a:spcBef>
              <a:buNone/>
              <a:defRPr sz="1800" b="0" i="0" u="none" strike="noStrike" cap="none">
                <a:solidFill>
                  <a:srgbClr val="BCBEC0"/>
                </a:solidFill>
                <a:latin typeface="Calibri"/>
                <a:ea typeface="Calibri"/>
                <a:cs typeface="Calibri"/>
                <a:sym typeface="Calibri"/>
              </a:defRPr>
            </a:lvl5pPr>
            <a:lvl6pPr marL="0" marR="0" lvl="5" indent="0" algn="l" rtl="0">
              <a:spcBef>
                <a:spcPts val="0"/>
              </a:spcBef>
              <a:buNone/>
              <a:defRPr sz="1800" b="0" i="0" u="none" strike="noStrike" cap="none">
                <a:solidFill>
                  <a:srgbClr val="BCBEC0"/>
                </a:solidFill>
                <a:latin typeface="Calibri"/>
                <a:ea typeface="Calibri"/>
                <a:cs typeface="Calibri"/>
                <a:sym typeface="Calibri"/>
              </a:defRPr>
            </a:lvl6pPr>
            <a:lvl7pPr marL="0" marR="0" lvl="6" indent="0" algn="l" rtl="0">
              <a:spcBef>
                <a:spcPts val="0"/>
              </a:spcBef>
              <a:buNone/>
              <a:defRPr sz="1800" b="0" i="0" u="none" strike="noStrike" cap="none">
                <a:solidFill>
                  <a:srgbClr val="BCBEC0"/>
                </a:solidFill>
                <a:latin typeface="Calibri"/>
                <a:ea typeface="Calibri"/>
                <a:cs typeface="Calibri"/>
                <a:sym typeface="Calibri"/>
              </a:defRPr>
            </a:lvl7pPr>
            <a:lvl8pPr marL="0" marR="0" lvl="7" indent="0" algn="l" rtl="0">
              <a:spcBef>
                <a:spcPts val="0"/>
              </a:spcBef>
              <a:buNone/>
              <a:defRPr sz="1800" b="0" i="0" u="none" strike="noStrike" cap="none">
                <a:solidFill>
                  <a:srgbClr val="BCBEC0"/>
                </a:solidFill>
                <a:latin typeface="Calibri"/>
                <a:ea typeface="Calibri"/>
                <a:cs typeface="Calibri"/>
                <a:sym typeface="Calibri"/>
              </a:defRPr>
            </a:lvl8pPr>
            <a:lvl9pPr marL="0" marR="0" lvl="8" indent="0" algn="l" rtl="0">
              <a:spcBef>
                <a:spcPts val="0"/>
              </a:spcBef>
              <a:buNone/>
              <a:defRPr sz="1800" b="0" i="0" u="none" strike="noStrike" cap="none">
                <a:solidFill>
                  <a:srgbClr val="BCBEC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BR"/>
              <a:t>‹nº›</a:t>
            </a:fld>
            <a:endParaRPr/>
          </a:p>
        </p:txBody>
      </p:sp>
      <p:pic>
        <p:nvPicPr>
          <p:cNvPr id="15" name="Google Shape;15;p2"/>
          <p:cNvPicPr preferRelativeResize="0"/>
          <p:nvPr/>
        </p:nvPicPr>
        <p:blipFill rotWithShape="1">
          <a:blip r:embed="rId2">
            <a:alphaModFix/>
          </a:blip>
          <a:srcRect/>
          <a:stretch/>
        </p:blipFill>
        <p:spPr>
          <a:xfrm>
            <a:off x="6094" y="-1"/>
            <a:ext cx="9123426" cy="6846849"/>
          </a:xfrm>
          <a:prstGeom prst="rect">
            <a:avLst/>
          </a:prstGeom>
          <a:noFill/>
          <a:ln>
            <a:noFill/>
          </a:ln>
        </p:spPr>
      </p:pic>
      <p:sp>
        <p:nvSpPr>
          <p:cNvPr id="16" name="Google Shape;16;p2"/>
          <p:cNvSpPr txBox="1">
            <a:spLocks noGrp="1"/>
          </p:cNvSpPr>
          <p:nvPr>
            <p:ph type="body" idx="1"/>
          </p:nvPr>
        </p:nvSpPr>
        <p:spPr>
          <a:xfrm>
            <a:off x="966787" y="2262188"/>
            <a:ext cx="7343775" cy="595313"/>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600"/>
              </a:spcBef>
              <a:spcAft>
                <a:spcPts val="0"/>
              </a:spcAft>
              <a:buClr>
                <a:schemeClr val="lt1"/>
              </a:buClr>
              <a:buSzPts val="3000"/>
              <a:buFont typeface="Arial"/>
              <a:buNone/>
              <a:defRPr sz="3000" b="1"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body" idx="2"/>
          </p:nvPr>
        </p:nvSpPr>
        <p:spPr>
          <a:xfrm>
            <a:off x="966787" y="2857501"/>
            <a:ext cx="7343775" cy="396875"/>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333"/>
              </a:spcBef>
              <a:spcAft>
                <a:spcPts val="0"/>
              </a:spcAft>
              <a:buClr>
                <a:schemeClr val="lt1"/>
              </a:buClr>
              <a:buSzPts val="1667"/>
              <a:buFont typeface="Arial"/>
              <a:buNone/>
              <a:defRPr sz="1667" b="0"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body" idx="3"/>
          </p:nvPr>
        </p:nvSpPr>
        <p:spPr>
          <a:xfrm>
            <a:off x="900112" y="5296958"/>
            <a:ext cx="7343775" cy="198438"/>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233"/>
              </a:spcBef>
              <a:spcAft>
                <a:spcPts val="0"/>
              </a:spcAft>
              <a:buClr>
                <a:schemeClr val="lt1"/>
              </a:buClr>
              <a:buSzPts val="1167"/>
              <a:buFont typeface="Arial"/>
              <a:buNone/>
              <a:defRPr sz="1167" b="0"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C00026"/>
              </a:buClr>
              <a:buSzPts val="2667"/>
              <a:buFont typeface="Verdana"/>
              <a:buNone/>
              <a:defRPr sz="2667" b="0" i="0" u="none" strike="noStrike" cap="none">
                <a:solidFill>
                  <a:srgbClr val="C00026"/>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3"/>
          <p:cNvSpPr txBox="1">
            <a:spLocks noGrp="1"/>
          </p:cNvSpPr>
          <p:nvPr>
            <p:ph type="body" idx="1"/>
          </p:nvPr>
        </p:nvSpPr>
        <p:spPr>
          <a:xfrm>
            <a:off x="390548" y="838985"/>
            <a:ext cx="8428232" cy="4496159"/>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33" b="0" i="0" u="none" strike="noStrike" cap="none">
                <a:solidFill>
                  <a:srgbClr val="888888"/>
                </a:solidFill>
                <a:latin typeface="Verdana"/>
                <a:ea typeface="Verdana"/>
                <a:cs typeface="Verdana"/>
                <a:sym typeface="Verdana"/>
              </a:defRPr>
            </a:lvl1pPr>
            <a:lvl2pPr marL="0" marR="0" lvl="1" indent="0" algn="ctr" rtl="0">
              <a:spcBef>
                <a:spcPts val="0"/>
              </a:spcBef>
              <a:buNone/>
              <a:defRPr sz="833" b="0" i="0" u="none" strike="noStrike" cap="none">
                <a:solidFill>
                  <a:srgbClr val="888888"/>
                </a:solidFill>
                <a:latin typeface="Verdana"/>
                <a:ea typeface="Verdana"/>
                <a:cs typeface="Verdana"/>
                <a:sym typeface="Verdana"/>
              </a:defRPr>
            </a:lvl2pPr>
            <a:lvl3pPr marL="0" marR="0" lvl="2" indent="0" algn="ctr" rtl="0">
              <a:spcBef>
                <a:spcPts val="0"/>
              </a:spcBef>
              <a:buNone/>
              <a:defRPr sz="833" b="0" i="0" u="none" strike="noStrike" cap="none">
                <a:solidFill>
                  <a:srgbClr val="888888"/>
                </a:solidFill>
                <a:latin typeface="Verdana"/>
                <a:ea typeface="Verdana"/>
                <a:cs typeface="Verdana"/>
                <a:sym typeface="Verdana"/>
              </a:defRPr>
            </a:lvl3pPr>
            <a:lvl4pPr marL="0" marR="0" lvl="3" indent="0" algn="ctr" rtl="0">
              <a:spcBef>
                <a:spcPts val="0"/>
              </a:spcBef>
              <a:buNone/>
              <a:defRPr sz="833" b="0" i="0" u="none" strike="noStrike" cap="none">
                <a:solidFill>
                  <a:srgbClr val="888888"/>
                </a:solidFill>
                <a:latin typeface="Verdana"/>
                <a:ea typeface="Verdana"/>
                <a:cs typeface="Verdana"/>
                <a:sym typeface="Verdana"/>
              </a:defRPr>
            </a:lvl4pPr>
            <a:lvl5pPr marL="0" marR="0" lvl="4" indent="0" algn="ctr" rtl="0">
              <a:spcBef>
                <a:spcPts val="0"/>
              </a:spcBef>
              <a:buNone/>
              <a:defRPr sz="833" b="0" i="0" u="none" strike="noStrike" cap="none">
                <a:solidFill>
                  <a:srgbClr val="888888"/>
                </a:solidFill>
                <a:latin typeface="Verdana"/>
                <a:ea typeface="Verdana"/>
                <a:cs typeface="Verdana"/>
                <a:sym typeface="Verdana"/>
              </a:defRPr>
            </a:lvl5pPr>
            <a:lvl6pPr marL="0" marR="0" lvl="5" indent="0" algn="ctr" rtl="0">
              <a:spcBef>
                <a:spcPts val="0"/>
              </a:spcBef>
              <a:buNone/>
              <a:defRPr sz="833" b="0" i="0" u="none" strike="noStrike" cap="none">
                <a:solidFill>
                  <a:srgbClr val="888888"/>
                </a:solidFill>
                <a:latin typeface="Verdana"/>
                <a:ea typeface="Verdana"/>
                <a:cs typeface="Verdana"/>
                <a:sym typeface="Verdana"/>
              </a:defRPr>
            </a:lvl6pPr>
            <a:lvl7pPr marL="0" marR="0" lvl="6" indent="0" algn="ctr" rtl="0">
              <a:spcBef>
                <a:spcPts val="0"/>
              </a:spcBef>
              <a:buNone/>
              <a:defRPr sz="833" b="0" i="0" u="none" strike="noStrike" cap="none">
                <a:solidFill>
                  <a:srgbClr val="888888"/>
                </a:solidFill>
                <a:latin typeface="Verdana"/>
                <a:ea typeface="Verdana"/>
                <a:cs typeface="Verdana"/>
                <a:sym typeface="Verdana"/>
              </a:defRPr>
            </a:lvl7pPr>
            <a:lvl8pPr marL="0" marR="0" lvl="7" indent="0" algn="ctr" rtl="0">
              <a:spcBef>
                <a:spcPts val="0"/>
              </a:spcBef>
              <a:buNone/>
              <a:defRPr sz="833" b="0" i="0" u="none" strike="noStrike" cap="none">
                <a:solidFill>
                  <a:srgbClr val="888888"/>
                </a:solidFill>
                <a:latin typeface="Verdana"/>
                <a:ea typeface="Verdana"/>
                <a:cs typeface="Verdana"/>
                <a:sym typeface="Verdana"/>
              </a:defRPr>
            </a:lvl8pPr>
            <a:lvl9pPr marL="0" marR="0" lvl="8" indent="0" algn="ctr" rtl="0">
              <a:spcBef>
                <a:spcPts val="0"/>
              </a:spcBef>
              <a:buNone/>
              <a:defRPr sz="833" b="0" i="0" u="none" strike="noStrike" cap="none">
                <a:solidFill>
                  <a:srgbClr val="888888"/>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C00026"/>
              </a:buClr>
              <a:buSzPts val="2667"/>
              <a:buFont typeface="Verdana"/>
              <a:buNone/>
              <a:defRPr sz="2667" b="0" i="0" u="none" strike="noStrike" cap="none">
                <a:solidFill>
                  <a:srgbClr val="C00026"/>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33" b="0" i="0" u="none" strike="noStrike" cap="none">
                <a:solidFill>
                  <a:srgbClr val="888888"/>
                </a:solidFill>
                <a:latin typeface="Verdana"/>
                <a:ea typeface="Verdana"/>
                <a:cs typeface="Verdana"/>
                <a:sym typeface="Verdana"/>
              </a:defRPr>
            </a:lvl1pPr>
            <a:lvl2pPr marL="0" marR="0" lvl="1" indent="0" algn="ctr" rtl="0">
              <a:spcBef>
                <a:spcPts val="0"/>
              </a:spcBef>
              <a:buNone/>
              <a:defRPr sz="833" b="0" i="0" u="none" strike="noStrike" cap="none">
                <a:solidFill>
                  <a:srgbClr val="888888"/>
                </a:solidFill>
                <a:latin typeface="Verdana"/>
                <a:ea typeface="Verdana"/>
                <a:cs typeface="Verdana"/>
                <a:sym typeface="Verdana"/>
              </a:defRPr>
            </a:lvl2pPr>
            <a:lvl3pPr marL="0" marR="0" lvl="2" indent="0" algn="ctr" rtl="0">
              <a:spcBef>
                <a:spcPts val="0"/>
              </a:spcBef>
              <a:buNone/>
              <a:defRPr sz="833" b="0" i="0" u="none" strike="noStrike" cap="none">
                <a:solidFill>
                  <a:srgbClr val="888888"/>
                </a:solidFill>
                <a:latin typeface="Verdana"/>
                <a:ea typeface="Verdana"/>
                <a:cs typeface="Verdana"/>
                <a:sym typeface="Verdana"/>
              </a:defRPr>
            </a:lvl3pPr>
            <a:lvl4pPr marL="0" marR="0" lvl="3" indent="0" algn="ctr" rtl="0">
              <a:spcBef>
                <a:spcPts val="0"/>
              </a:spcBef>
              <a:buNone/>
              <a:defRPr sz="833" b="0" i="0" u="none" strike="noStrike" cap="none">
                <a:solidFill>
                  <a:srgbClr val="888888"/>
                </a:solidFill>
                <a:latin typeface="Verdana"/>
                <a:ea typeface="Verdana"/>
                <a:cs typeface="Verdana"/>
                <a:sym typeface="Verdana"/>
              </a:defRPr>
            </a:lvl4pPr>
            <a:lvl5pPr marL="0" marR="0" lvl="4" indent="0" algn="ctr" rtl="0">
              <a:spcBef>
                <a:spcPts val="0"/>
              </a:spcBef>
              <a:buNone/>
              <a:defRPr sz="833" b="0" i="0" u="none" strike="noStrike" cap="none">
                <a:solidFill>
                  <a:srgbClr val="888888"/>
                </a:solidFill>
                <a:latin typeface="Verdana"/>
                <a:ea typeface="Verdana"/>
                <a:cs typeface="Verdana"/>
                <a:sym typeface="Verdana"/>
              </a:defRPr>
            </a:lvl5pPr>
            <a:lvl6pPr marL="0" marR="0" lvl="5" indent="0" algn="ctr" rtl="0">
              <a:spcBef>
                <a:spcPts val="0"/>
              </a:spcBef>
              <a:buNone/>
              <a:defRPr sz="833" b="0" i="0" u="none" strike="noStrike" cap="none">
                <a:solidFill>
                  <a:srgbClr val="888888"/>
                </a:solidFill>
                <a:latin typeface="Verdana"/>
                <a:ea typeface="Verdana"/>
                <a:cs typeface="Verdana"/>
                <a:sym typeface="Verdana"/>
              </a:defRPr>
            </a:lvl6pPr>
            <a:lvl7pPr marL="0" marR="0" lvl="6" indent="0" algn="ctr" rtl="0">
              <a:spcBef>
                <a:spcPts val="0"/>
              </a:spcBef>
              <a:buNone/>
              <a:defRPr sz="833" b="0" i="0" u="none" strike="noStrike" cap="none">
                <a:solidFill>
                  <a:srgbClr val="888888"/>
                </a:solidFill>
                <a:latin typeface="Verdana"/>
                <a:ea typeface="Verdana"/>
                <a:cs typeface="Verdana"/>
                <a:sym typeface="Verdana"/>
              </a:defRPr>
            </a:lvl7pPr>
            <a:lvl8pPr marL="0" marR="0" lvl="7" indent="0" algn="ctr" rtl="0">
              <a:spcBef>
                <a:spcPts val="0"/>
              </a:spcBef>
              <a:buNone/>
              <a:defRPr sz="833" b="0" i="0" u="none" strike="noStrike" cap="none">
                <a:solidFill>
                  <a:srgbClr val="888888"/>
                </a:solidFill>
                <a:latin typeface="Verdana"/>
                <a:ea typeface="Verdana"/>
                <a:cs typeface="Verdana"/>
                <a:sym typeface="Verdana"/>
              </a:defRPr>
            </a:lvl8pPr>
            <a:lvl9pPr marL="0" marR="0" lvl="8" indent="0" algn="ctr" rtl="0">
              <a:spcBef>
                <a:spcPts val="0"/>
              </a:spcBef>
              <a:buNone/>
              <a:defRPr sz="833" b="0" i="0" u="none" strike="noStrike" cap="none">
                <a:solidFill>
                  <a:srgbClr val="888888"/>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5"/>
          <p:cNvSpPr txBox="1">
            <a:spLocks noGrp="1"/>
          </p:cNvSpPr>
          <p:nvPr>
            <p:ph type="ctrTitle"/>
          </p:nvPr>
        </p:nvSpPr>
        <p:spPr>
          <a:xfrm>
            <a:off x="1143000" y="935302"/>
            <a:ext cx="6858000" cy="1989667"/>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rgbClr val="C00026"/>
              </a:buClr>
              <a:buSzPts val="4500"/>
              <a:buFont typeface="Verdana"/>
              <a:buNone/>
              <a:defRPr sz="4500" b="0" i="0" u="none" strike="noStrike" cap="none">
                <a:solidFill>
                  <a:srgbClr val="C00026"/>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5"/>
          <p:cNvSpPr txBox="1">
            <a:spLocks noGrp="1"/>
          </p:cNvSpPr>
          <p:nvPr>
            <p:ph type="subTitle" idx="1"/>
          </p:nvPr>
        </p:nvSpPr>
        <p:spPr>
          <a:xfrm>
            <a:off x="1143000" y="3001698"/>
            <a:ext cx="6858000" cy="1379802"/>
          </a:xfrm>
          <a:prstGeom prst="rect">
            <a:avLst/>
          </a:prstGeom>
          <a:noFill/>
          <a:ln>
            <a:noFill/>
          </a:ln>
        </p:spPr>
        <p:txBody>
          <a:bodyPr spcFirstLastPara="1" wrap="square" lIns="91425" tIns="45700" rIns="91425" bIns="45700" anchor="t" anchorCtr="0">
            <a:noAutofit/>
          </a:bodyPr>
          <a:lstStyle>
            <a:lvl1pPr marR="0" lvl="0" algn="ctr" rtl="0">
              <a:spcBef>
                <a:spcPts val="360"/>
              </a:spcBef>
              <a:spcAft>
                <a:spcPts val="0"/>
              </a:spcAft>
              <a:buClr>
                <a:schemeClr val="dk1"/>
              </a:buClr>
              <a:buSzPts val="1800"/>
              <a:buFont typeface="Arial"/>
              <a:buNone/>
              <a:defRPr sz="1800" b="0" i="0" u="none" strike="noStrike" cap="none">
                <a:solidFill>
                  <a:schemeClr val="dk1"/>
                </a:solidFill>
                <a:latin typeface="Verdana"/>
                <a:ea typeface="Verdana"/>
                <a:cs typeface="Verdana"/>
                <a:sym typeface="Verdana"/>
              </a:defRPr>
            </a:lvl1pPr>
            <a:lvl2pPr marR="0" lvl="1" algn="ctr" rtl="0">
              <a:spcBef>
                <a:spcPts val="300"/>
              </a:spcBef>
              <a:spcAft>
                <a:spcPts val="0"/>
              </a:spcAft>
              <a:buClr>
                <a:schemeClr val="dk1"/>
              </a:buClr>
              <a:buSzPts val="1500"/>
              <a:buFont typeface="Arial"/>
              <a:buNone/>
              <a:defRPr sz="1500" b="0" i="0" u="none" strike="noStrike" cap="none">
                <a:solidFill>
                  <a:schemeClr val="dk1"/>
                </a:solidFill>
                <a:latin typeface="Verdana"/>
                <a:ea typeface="Verdana"/>
                <a:cs typeface="Verdana"/>
                <a:sym typeface="Verdana"/>
              </a:defRPr>
            </a:lvl2pPr>
            <a:lvl3pPr marR="0" lvl="2" algn="ctr" rtl="0">
              <a:spcBef>
                <a:spcPts val="270"/>
              </a:spcBef>
              <a:spcAft>
                <a:spcPts val="0"/>
              </a:spcAft>
              <a:buClr>
                <a:schemeClr val="dk1"/>
              </a:buClr>
              <a:buSzPts val="1350"/>
              <a:buFont typeface="Arial"/>
              <a:buNone/>
              <a:defRPr sz="1350" b="0" i="0" u="none" strike="noStrike" cap="none">
                <a:solidFill>
                  <a:schemeClr val="dk1"/>
                </a:solidFill>
                <a:latin typeface="Verdana"/>
                <a:ea typeface="Verdana"/>
                <a:cs typeface="Verdana"/>
                <a:sym typeface="Verdana"/>
              </a:defRPr>
            </a:lvl3pPr>
            <a:lvl4pPr marR="0" lvl="3" algn="ctr" rtl="0">
              <a:spcBef>
                <a:spcPts val="24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4pPr>
            <a:lvl5pPr marR="0" lvl="4" algn="ctr" rtl="0">
              <a:spcBef>
                <a:spcPts val="24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5pPr>
            <a:lvl6pPr marR="0" lvl="5"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C00026"/>
              </a:buClr>
              <a:buSzPts val="2667"/>
              <a:buFont typeface="Verdana"/>
              <a:buNone/>
              <a:defRPr sz="2667" b="0" i="0" u="none" strike="noStrike" cap="none">
                <a:solidFill>
                  <a:srgbClr val="C00026"/>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Google Shape;34;p6"/>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1pPr>
            <a:lvl2pPr marL="914400" marR="0" lvl="1" indent="-334454" algn="l" rtl="0">
              <a:spcBef>
                <a:spcPts val="333"/>
              </a:spcBef>
              <a:spcAft>
                <a:spcPts val="0"/>
              </a:spcAft>
              <a:buClr>
                <a:schemeClr val="dk1"/>
              </a:buClr>
              <a:buSzPts val="1667"/>
              <a:buFont typeface="Arial"/>
              <a:buChar char="–"/>
              <a:defRPr sz="1667"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34454" algn="l" rtl="0">
              <a:spcBef>
                <a:spcPts val="333"/>
              </a:spcBef>
              <a:spcAft>
                <a:spcPts val="0"/>
              </a:spcAft>
              <a:buClr>
                <a:schemeClr val="dk1"/>
              </a:buClr>
              <a:buSzPts val="1667"/>
              <a:buFont typeface="Arial"/>
              <a:buChar char="–"/>
              <a:defRPr sz="1667" b="0" i="0" u="none" strike="noStrike" cap="none">
                <a:solidFill>
                  <a:schemeClr val="dk1"/>
                </a:solidFill>
                <a:latin typeface="Verdana"/>
                <a:ea typeface="Verdana"/>
                <a:cs typeface="Verdana"/>
                <a:sym typeface="Verdana"/>
              </a:defRPr>
            </a:lvl4pPr>
            <a:lvl5pPr marL="2286000" marR="0" lvl="4" indent="-334454" algn="l" rtl="0">
              <a:spcBef>
                <a:spcPts val="333"/>
              </a:spcBef>
              <a:spcAft>
                <a:spcPts val="0"/>
              </a:spcAft>
              <a:buClr>
                <a:schemeClr val="dk1"/>
              </a:buClr>
              <a:buSzPts val="1667"/>
              <a:buFont typeface="Arial"/>
              <a:buChar char="»"/>
              <a:defRPr sz="1667"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endParaRPr/>
          </a:p>
        </p:txBody>
      </p:sp>
      <p:sp>
        <p:nvSpPr>
          <p:cNvPr id="35" name="Google Shape;35;p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0" name="Google Shape;40;p7"/>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1" name="Google Shape;41;p7"/>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fundo_ppt1_ok.jpg"/>
          <p:cNvPicPr preferRelativeResize="0"/>
          <p:nvPr/>
        </p:nvPicPr>
        <p:blipFill rotWithShape="1">
          <a:blip r:embed="rId8">
            <a:alphaModFix/>
          </a:blip>
          <a:srcRect/>
          <a:stretch/>
        </p:blipFill>
        <p:spPr>
          <a:xfrm>
            <a:off x="1524000" y="0"/>
            <a:ext cx="7620000" cy="5715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OV"/><Relationship Id="rId7" Type="http://schemas.openxmlformats.org/officeDocument/2006/relationships/image" Target="../media/image1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8"/>
          <p:cNvSpPr txBox="1">
            <a:spLocks noGrp="1"/>
          </p:cNvSpPr>
          <p:nvPr>
            <p:ph type="body" idx="1"/>
          </p:nvPr>
        </p:nvSpPr>
        <p:spPr>
          <a:xfrm>
            <a:off x="966787" y="2262188"/>
            <a:ext cx="7343775" cy="59531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000"/>
              <a:buFont typeface="Verdana"/>
              <a:buNone/>
            </a:pPr>
            <a:r>
              <a:rPr lang="en-BR"/>
              <a:t>Computação Gráfica</a:t>
            </a:r>
            <a:endParaRPr/>
          </a:p>
        </p:txBody>
      </p:sp>
      <p:sp>
        <p:nvSpPr>
          <p:cNvPr id="47" name="Google Shape;47;p8"/>
          <p:cNvSpPr txBox="1">
            <a:spLocks noGrp="1"/>
          </p:cNvSpPr>
          <p:nvPr>
            <p:ph type="body" idx="2"/>
          </p:nvPr>
        </p:nvSpPr>
        <p:spPr>
          <a:xfrm>
            <a:off x="966787" y="2857501"/>
            <a:ext cx="7343775" cy="396875"/>
          </a:xfrm>
          <a:prstGeom prst="rect">
            <a:avLst/>
          </a:prstGeom>
          <a:noFill/>
          <a:ln>
            <a:noFill/>
          </a:ln>
        </p:spPr>
        <p:txBody>
          <a:bodyPr spcFirstLastPara="1" wrap="square" lIns="91425" tIns="45700" rIns="91425" bIns="45700" anchor="t" anchorCtr="0">
            <a:normAutofit/>
          </a:bodyPr>
          <a:lstStyle/>
          <a:p>
            <a:pPr marL="0" indent="0">
              <a:spcBef>
                <a:spcPts val="0"/>
              </a:spcBef>
              <a:buSzPts val="1600"/>
            </a:pPr>
            <a:r>
              <a:rPr lang="en-BR" sz="1650"/>
              <a:t>Raytracing 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r>
              <a:rPr lang="en-BR" sz="2650" dirty="0"/>
              <a:t>Reflexão</a:t>
            </a:r>
            <a:r>
              <a:rPr lang="en-BR" sz="2650"/>
              <a:t> </a:t>
            </a:r>
            <a:r>
              <a:rPr lang="en-BR" sz="2650" dirty="0"/>
              <a:t>em</a:t>
            </a:r>
            <a:r>
              <a:rPr lang="en-BR" sz="2650"/>
              <a:t> </a:t>
            </a:r>
            <a:r>
              <a:rPr lang="en-BR" sz="2650" dirty="0"/>
              <a:t>Materiais</a:t>
            </a:r>
            <a:r>
              <a:rPr lang="en-BR" sz="2650"/>
              <a:t> </a:t>
            </a:r>
            <a:r>
              <a:rPr lang="en-BR" sz="2650" dirty="0"/>
              <a:t>Espelhados</a:t>
            </a:r>
            <a:r>
              <a:rPr lang="en-BR" sz="2650"/>
              <a:t> - Resultados</a:t>
            </a:r>
            <a:endParaRPr/>
          </a:p>
        </p:txBody>
      </p:sp>
      <p:sp>
        <p:nvSpPr>
          <p:cNvPr id="337" name="Google Shape;337;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10</a:t>
            </a:fld>
            <a:endParaRPr/>
          </a:p>
        </p:txBody>
      </p:sp>
      <p:sp>
        <p:nvSpPr>
          <p:cNvPr id="6" name="TextBox 5">
            <a:extLst>
              <a:ext uri="{FF2B5EF4-FFF2-40B4-BE49-F238E27FC236}">
                <a16:creationId xmlns:a16="http://schemas.microsoft.com/office/drawing/2014/main" id="{6251CAE5-9F39-ED36-72BF-379CB2CA51D9}"/>
              </a:ext>
            </a:extLst>
          </p:cNvPr>
          <p:cNvSpPr txBox="1"/>
          <p:nvPr/>
        </p:nvSpPr>
        <p:spPr>
          <a:xfrm>
            <a:off x="187253" y="4194854"/>
            <a:ext cx="289195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000" b="1"/>
              <a:t>Smoothness </a:t>
            </a:r>
            <a:r>
              <a:rPr lang="en-US" sz="1000" b="1">
                <a:solidFill>
                  <a:srgbClr val="0070C0"/>
                </a:solidFill>
              </a:rPr>
              <a:t>1.0</a:t>
            </a:r>
          </a:p>
        </p:txBody>
      </p:sp>
      <p:sp>
        <p:nvSpPr>
          <p:cNvPr id="9" name="TextBox 8">
            <a:extLst>
              <a:ext uri="{FF2B5EF4-FFF2-40B4-BE49-F238E27FC236}">
                <a16:creationId xmlns:a16="http://schemas.microsoft.com/office/drawing/2014/main" id="{1B937B4E-0EEE-3FB7-0C30-FD8211F8D352}"/>
              </a:ext>
            </a:extLst>
          </p:cNvPr>
          <p:cNvSpPr txBox="1"/>
          <p:nvPr/>
        </p:nvSpPr>
        <p:spPr>
          <a:xfrm>
            <a:off x="3127395" y="4155469"/>
            <a:ext cx="289195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000" b="1"/>
              <a:t>Smoothness </a:t>
            </a:r>
            <a:r>
              <a:rPr lang="en-US" sz="1000" b="1">
                <a:solidFill>
                  <a:srgbClr val="0070C0"/>
                </a:solidFill>
              </a:rPr>
              <a:t>0.8</a:t>
            </a:r>
          </a:p>
        </p:txBody>
      </p:sp>
      <p:sp>
        <p:nvSpPr>
          <p:cNvPr id="10" name="TextBox 9">
            <a:extLst>
              <a:ext uri="{FF2B5EF4-FFF2-40B4-BE49-F238E27FC236}">
                <a16:creationId xmlns:a16="http://schemas.microsoft.com/office/drawing/2014/main" id="{76C44C49-460F-9896-D7C8-36E3818DF7C3}"/>
              </a:ext>
            </a:extLst>
          </p:cNvPr>
          <p:cNvSpPr txBox="1"/>
          <p:nvPr/>
        </p:nvSpPr>
        <p:spPr>
          <a:xfrm>
            <a:off x="6116218" y="4155468"/>
            <a:ext cx="289195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000" b="1"/>
              <a:t>Smoothness </a:t>
            </a:r>
            <a:r>
              <a:rPr lang="en-US" sz="1000" b="1">
                <a:solidFill>
                  <a:srgbClr val="0070C0"/>
                </a:solidFill>
              </a:rPr>
              <a:t>0.2</a:t>
            </a:r>
          </a:p>
        </p:txBody>
      </p:sp>
      <p:pic>
        <p:nvPicPr>
          <p:cNvPr id="2" name="Picture 1" descr="A group of shiny spheres&#10;&#10;Description automatically generated">
            <a:extLst>
              <a:ext uri="{FF2B5EF4-FFF2-40B4-BE49-F238E27FC236}">
                <a16:creationId xmlns:a16="http://schemas.microsoft.com/office/drawing/2014/main" id="{7A4D4029-9A66-58C7-4BB4-0623566B15BB}"/>
              </a:ext>
            </a:extLst>
          </p:cNvPr>
          <p:cNvPicPr>
            <a:picLocks noChangeAspect="1"/>
          </p:cNvPicPr>
          <p:nvPr/>
        </p:nvPicPr>
        <p:blipFill>
          <a:blip r:embed="rId3"/>
          <a:stretch>
            <a:fillRect/>
          </a:stretch>
        </p:blipFill>
        <p:spPr>
          <a:xfrm>
            <a:off x="315008" y="1558716"/>
            <a:ext cx="2632073" cy="2632576"/>
          </a:xfrm>
          <a:prstGeom prst="rect">
            <a:avLst/>
          </a:prstGeom>
        </p:spPr>
      </p:pic>
      <p:pic>
        <p:nvPicPr>
          <p:cNvPr id="3" name="Picture 2" descr="A group of white spheres&#10;&#10;Description automatically generated">
            <a:extLst>
              <a:ext uri="{FF2B5EF4-FFF2-40B4-BE49-F238E27FC236}">
                <a16:creationId xmlns:a16="http://schemas.microsoft.com/office/drawing/2014/main" id="{5001ED88-2E23-CB05-6064-C00D93BCF126}"/>
              </a:ext>
            </a:extLst>
          </p:cNvPr>
          <p:cNvPicPr>
            <a:picLocks noChangeAspect="1"/>
          </p:cNvPicPr>
          <p:nvPr/>
        </p:nvPicPr>
        <p:blipFill>
          <a:blip r:embed="rId4"/>
          <a:stretch>
            <a:fillRect/>
          </a:stretch>
        </p:blipFill>
        <p:spPr>
          <a:xfrm>
            <a:off x="3257423" y="1561050"/>
            <a:ext cx="2632073" cy="2632576"/>
          </a:xfrm>
          <a:prstGeom prst="rect">
            <a:avLst/>
          </a:prstGeom>
        </p:spPr>
      </p:pic>
      <p:pic>
        <p:nvPicPr>
          <p:cNvPr id="4" name="Picture 3" descr="A group of white eggs&#10;&#10;Description automatically generated">
            <a:extLst>
              <a:ext uri="{FF2B5EF4-FFF2-40B4-BE49-F238E27FC236}">
                <a16:creationId xmlns:a16="http://schemas.microsoft.com/office/drawing/2014/main" id="{0B20DB9D-ECF8-A1E9-49CD-FABE935989A7}"/>
              </a:ext>
            </a:extLst>
          </p:cNvPr>
          <p:cNvPicPr>
            <a:picLocks noChangeAspect="1"/>
          </p:cNvPicPr>
          <p:nvPr/>
        </p:nvPicPr>
        <p:blipFill>
          <a:blip r:embed="rId5"/>
          <a:stretch>
            <a:fillRect/>
          </a:stretch>
        </p:blipFill>
        <p:spPr>
          <a:xfrm>
            <a:off x="6243587" y="1559008"/>
            <a:ext cx="2632073" cy="2632576"/>
          </a:xfrm>
          <a:prstGeom prst="rect">
            <a:avLst/>
          </a:prstGeom>
        </p:spPr>
      </p:pic>
    </p:spTree>
    <p:extLst>
      <p:ext uri="{BB962C8B-B14F-4D97-AF65-F5344CB8AC3E}">
        <p14:creationId xmlns:p14="http://schemas.microsoft.com/office/powerpoint/2010/main" val="3193074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r>
              <a:rPr lang="en-BR" sz="2650" err="1"/>
              <a:t>Reflexão</a:t>
            </a:r>
            <a:r>
              <a:rPr lang="en-BR" sz="2650" dirty="0"/>
              <a:t> </a:t>
            </a:r>
            <a:r>
              <a:rPr lang="en-BR" sz="2650" err="1"/>
              <a:t>em</a:t>
            </a:r>
            <a:r>
              <a:rPr lang="en-BR" sz="2650" dirty="0"/>
              <a:t> </a:t>
            </a:r>
            <a:r>
              <a:rPr lang="en-BR" sz="2650" err="1"/>
              <a:t>Materiais</a:t>
            </a:r>
            <a:r>
              <a:rPr lang="en-BR" sz="2650" dirty="0"/>
              <a:t> </a:t>
            </a:r>
            <a:r>
              <a:rPr lang="en-BR" sz="2650" err="1"/>
              <a:t>Espelhados</a:t>
            </a:r>
            <a:r>
              <a:rPr lang="en-BR" sz="2650"/>
              <a:t> – Mundo real</a:t>
            </a:r>
            <a:endParaRPr/>
          </a:p>
        </p:txBody>
      </p:sp>
      <p:sp>
        <p:nvSpPr>
          <p:cNvPr id="337" name="Google Shape;337;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11</a:t>
            </a:fld>
            <a:endParaRPr/>
          </a:p>
        </p:txBody>
      </p:sp>
      <p:pic>
        <p:nvPicPr>
          <p:cNvPr id="5" name="Screen Recording 2024-10-29 at 08.43.11">
            <a:hlinkClick r:id="" action="ppaction://media"/>
            <a:extLst>
              <a:ext uri="{FF2B5EF4-FFF2-40B4-BE49-F238E27FC236}">
                <a16:creationId xmlns:a16="http://schemas.microsoft.com/office/drawing/2014/main" id="{29C9B8B8-2ED5-A3A8-3CEB-B78133030C3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2377" y="694027"/>
            <a:ext cx="4470400" cy="4572000"/>
          </a:xfrm>
          <a:prstGeom prst="rect">
            <a:avLst/>
          </a:prstGeom>
        </p:spPr>
      </p:pic>
      <p:pic>
        <p:nvPicPr>
          <p:cNvPr id="7" name="IMG_8445 2">
            <a:hlinkClick r:id="" action="ppaction://media"/>
            <a:extLst>
              <a:ext uri="{FF2B5EF4-FFF2-40B4-BE49-F238E27FC236}">
                <a16:creationId xmlns:a16="http://schemas.microsoft.com/office/drawing/2014/main" id="{A268E2CB-71EC-1607-0E99-1DF7251EFB57}"/>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407647" y="694304"/>
            <a:ext cx="2642572" cy="4567068"/>
          </a:xfrm>
          <a:prstGeom prst="rect">
            <a:avLst/>
          </a:prstGeom>
        </p:spPr>
      </p:pic>
    </p:spTree>
    <p:extLst>
      <p:ext uri="{BB962C8B-B14F-4D97-AF65-F5344CB8AC3E}">
        <p14:creationId xmlns:p14="http://schemas.microsoft.com/office/powerpoint/2010/main" val="21975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Reflexão Fuzzy</a:t>
            </a:r>
            <a:endParaRPr/>
          </a:p>
        </p:txBody>
      </p:sp>
      <p:sp>
        <p:nvSpPr>
          <p:cNvPr id="386" name="Google Shape;386;p47"/>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Podemos colocar colocar alguma aleatoriedade na reflexão, deslocando o destino do raio pelo deslocamento unitário radial.</a:t>
            </a:r>
            <a:endParaRPr/>
          </a:p>
        </p:txBody>
      </p:sp>
      <p:sp>
        <p:nvSpPr>
          <p:cNvPr id="387" name="Google Shape;387;p4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12</a:t>
            </a:fld>
            <a:endParaRPr/>
          </a:p>
        </p:txBody>
      </p:sp>
      <p:pic>
        <p:nvPicPr>
          <p:cNvPr id="388" name="Google Shape;388;p47"/>
          <p:cNvPicPr preferRelativeResize="0"/>
          <p:nvPr/>
        </p:nvPicPr>
        <p:blipFill>
          <a:blip r:embed="rId3">
            <a:alphaModFix/>
          </a:blip>
          <a:stretch>
            <a:fillRect/>
          </a:stretch>
        </p:blipFill>
        <p:spPr>
          <a:xfrm>
            <a:off x="1823350" y="2052838"/>
            <a:ext cx="5562600" cy="3095625"/>
          </a:xfrm>
          <a:prstGeom prst="rect">
            <a:avLst/>
          </a:prstGeom>
          <a:noFill/>
          <a:ln>
            <a:noFill/>
          </a:ln>
        </p:spPr>
      </p:pic>
      <p:sp>
        <p:nvSpPr>
          <p:cNvPr id="2" name="TextBox 1">
            <a:extLst>
              <a:ext uri="{FF2B5EF4-FFF2-40B4-BE49-F238E27FC236}">
                <a16:creationId xmlns:a16="http://schemas.microsoft.com/office/drawing/2014/main" id="{6EE70931-FCBA-FEF2-FB1E-5F2E63983462}"/>
              </a:ext>
            </a:extLst>
          </p:cNvPr>
          <p:cNvSpPr txBox="1"/>
          <p:nvPr/>
        </p:nvSpPr>
        <p:spPr>
          <a:xfrm>
            <a:off x="473980" y="1822772"/>
            <a:ext cx="3065706" cy="461665"/>
          </a:xfrm>
          <a:prstGeom prst="rect">
            <a:avLst/>
          </a:prstGeom>
          <a:solidFill>
            <a:schemeClr val="tx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a:solidFill>
                  <a:srgbClr val="FFB454"/>
                </a:solidFill>
                <a:latin typeface="Menlo"/>
              </a:rPr>
              <a:t>reflect</a:t>
            </a:r>
            <a:r>
              <a:rPr lang="en-US" sz="1200">
                <a:solidFill>
                  <a:srgbClr val="BFBDB6"/>
                </a:solidFill>
                <a:latin typeface="Menlo"/>
              </a:rPr>
              <a:t> </a:t>
            </a:r>
            <a:r>
              <a:rPr lang="en-US" sz="1200">
                <a:solidFill>
                  <a:srgbClr val="F29668"/>
                </a:solidFill>
                <a:latin typeface="Menlo"/>
              </a:rPr>
              <a:t>+</a:t>
            </a:r>
            <a:r>
              <a:rPr lang="en-US" sz="1200">
                <a:solidFill>
                  <a:srgbClr val="BFBDB6"/>
                </a:solidFill>
                <a:latin typeface="Menlo"/>
              </a:rPr>
              <a:t> fuzz </a:t>
            </a:r>
            <a:r>
              <a:rPr lang="en-US" sz="1200">
                <a:solidFill>
                  <a:srgbClr val="F29668"/>
                </a:solidFill>
                <a:latin typeface="Menlo"/>
              </a:rPr>
              <a:t>*</a:t>
            </a:r>
            <a:r>
              <a:rPr lang="en-US" sz="1200">
                <a:solidFill>
                  <a:srgbClr val="BFBDB6"/>
                </a:solidFill>
                <a:latin typeface="Menlo"/>
              </a:rPr>
              <a:t> </a:t>
            </a:r>
            <a:r>
              <a:rPr lang="en-US" sz="1200" err="1">
                <a:solidFill>
                  <a:srgbClr val="BFBDB6"/>
                </a:solidFill>
                <a:latin typeface="Menlo"/>
              </a:rPr>
              <a:t>random_sphere</a:t>
            </a:r>
            <a:r>
              <a:rPr lang="en-US" sz="1200">
                <a:solidFill>
                  <a:srgbClr val="BFBDB6"/>
                </a:solidFill>
                <a:latin typeface="Menlo"/>
              </a:rPr>
              <a:t>;</a:t>
            </a:r>
            <a:endParaRPr lang="en-US" sz="1200"/>
          </a:p>
          <a:p>
            <a:pPr algn="ctr"/>
            <a:endParaRPr lang="en-US" sz="1200">
              <a:solidFill>
                <a:srgbClr val="BFBDB6"/>
              </a:solidFill>
              <a:latin typeface="Menl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r>
              <a:rPr lang="en-BR" sz="2650" err="1"/>
              <a:t>Reflexão</a:t>
            </a:r>
            <a:r>
              <a:rPr lang="en-BR" sz="2650"/>
              <a:t> Fuzzy - Resultados</a:t>
            </a:r>
            <a:endParaRPr/>
          </a:p>
        </p:txBody>
      </p:sp>
      <p:sp>
        <p:nvSpPr>
          <p:cNvPr id="387" name="Google Shape;387;p4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13</a:t>
            </a:fld>
            <a:endParaRPr/>
          </a:p>
        </p:txBody>
      </p:sp>
      <p:pic>
        <p:nvPicPr>
          <p:cNvPr id="5" name="Picture 4" descr="A group of shiny spheres&#10;&#10;Description automatically generated">
            <a:extLst>
              <a:ext uri="{FF2B5EF4-FFF2-40B4-BE49-F238E27FC236}">
                <a16:creationId xmlns:a16="http://schemas.microsoft.com/office/drawing/2014/main" id="{35DA3461-A2D9-CB9C-7024-DB8E933A129B}"/>
              </a:ext>
            </a:extLst>
          </p:cNvPr>
          <p:cNvPicPr>
            <a:picLocks noChangeAspect="1"/>
          </p:cNvPicPr>
          <p:nvPr/>
        </p:nvPicPr>
        <p:blipFill>
          <a:blip r:embed="rId3"/>
          <a:stretch>
            <a:fillRect/>
          </a:stretch>
        </p:blipFill>
        <p:spPr>
          <a:xfrm>
            <a:off x="2283813" y="902322"/>
            <a:ext cx="4338368" cy="4343575"/>
          </a:xfrm>
          <a:prstGeom prst="rect">
            <a:avLst/>
          </a:prstGeom>
        </p:spPr>
      </p:pic>
      <p:sp>
        <p:nvSpPr>
          <p:cNvPr id="6" name="TextBox 5">
            <a:extLst>
              <a:ext uri="{FF2B5EF4-FFF2-40B4-BE49-F238E27FC236}">
                <a16:creationId xmlns:a16="http://schemas.microsoft.com/office/drawing/2014/main" id="{83C5CD4B-1675-05C4-E71B-F5D453B60294}"/>
              </a:ext>
            </a:extLst>
          </p:cNvPr>
          <p:cNvSpPr txBox="1"/>
          <p:nvPr/>
        </p:nvSpPr>
        <p:spPr>
          <a:xfrm>
            <a:off x="2992831" y="3823752"/>
            <a:ext cx="441888"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rgbClr val="0070C0"/>
                </a:solidFill>
              </a:rPr>
              <a:t>0.4</a:t>
            </a:r>
            <a:endParaRPr lang="en-US">
              <a:solidFill>
                <a:srgbClr val="0070C0"/>
              </a:solidFill>
            </a:endParaRPr>
          </a:p>
        </p:txBody>
      </p:sp>
      <p:sp>
        <p:nvSpPr>
          <p:cNvPr id="7" name="TextBox 6">
            <a:extLst>
              <a:ext uri="{FF2B5EF4-FFF2-40B4-BE49-F238E27FC236}">
                <a16:creationId xmlns:a16="http://schemas.microsoft.com/office/drawing/2014/main" id="{61E39AF6-BC74-E741-6215-96C2D39EBC69}"/>
              </a:ext>
            </a:extLst>
          </p:cNvPr>
          <p:cNvSpPr txBox="1"/>
          <p:nvPr/>
        </p:nvSpPr>
        <p:spPr>
          <a:xfrm>
            <a:off x="4231590" y="3823751"/>
            <a:ext cx="441888"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rgbClr val="0070C0"/>
                </a:solidFill>
              </a:rPr>
              <a:t>0.2</a:t>
            </a:r>
            <a:endParaRPr lang="en-US">
              <a:solidFill>
                <a:srgbClr val="0070C0"/>
              </a:solidFill>
            </a:endParaRPr>
          </a:p>
        </p:txBody>
      </p:sp>
      <p:sp>
        <p:nvSpPr>
          <p:cNvPr id="8" name="TextBox 7">
            <a:extLst>
              <a:ext uri="{FF2B5EF4-FFF2-40B4-BE49-F238E27FC236}">
                <a16:creationId xmlns:a16="http://schemas.microsoft.com/office/drawing/2014/main" id="{B5F56B5B-90A3-822D-CCE4-704DE4B7F338}"/>
              </a:ext>
            </a:extLst>
          </p:cNvPr>
          <p:cNvSpPr txBox="1"/>
          <p:nvPr/>
        </p:nvSpPr>
        <p:spPr>
          <a:xfrm>
            <a:off x="5426834" y="3823750"/>
            <a:ext cx="441888"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rgbClr val="0070C0"/>
                </a:solidFill>
              </a:rPr>
              <a:t>0.0</a:t>
            </a:r>
            <a:endParaRPr lang="en-US">
              <a:solidFill>
                <a:srgbClr val="0070C0"/>
              </a:solidFill>
            </a:endParaRPr>
          </a:p>
        </p:txBody>
      </p:sp>
    </p:spTree>
    <p:extLst>
      <p:ext uri="{BB962C8B-B14F-4D97-AF65-F5344CB8AC3E}">
        <p14:creationId xmlns:p14="http://schemas.microsoft.com/office/powerpoint/2010/main" val="1097612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BR" sz="2650"/>
              <a:t>Tomate</a:t>
            </a:r>
            <a:endParaRPr lang="en-US"/>
          </a:p>
        </p:txBody>
      </p:sp>
      <p:sp>
        <p:nvSpPr>
          <p:cNvPr id="387" name="Google Shape;387;p4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14</a:t>
            </a:fld>
            <a:endParaRPr/>
          </a:p>
        </p:txBody>
      </p:sp>
      <p:pic>
        <p:nvPicPr>
          <p:cNvPr id="4" name="Picture 3" descr="Tomate - O poder dos híbridos - Revista Campo &amp; Negócios">
            <a:extLst>
              <a:ext uri="{FF2B5EF4-FFF2-40B4-BE49-F238E27FC236}">
                <a16:creationId xmlns:a16="http://schemas.microsoft.com/office/drawing/2014/main" id="{E5E932AA-BD31-3978-E5B7-648E075F0CE7}"/>
              </a:ext>
            </a:extLst>
          </p:cNvPr>
          <p:cNvPicPr>
            <a:picLocks noChangeAspect="1"/>
          </p:cNvPicPr>
          <p:nvPr/>
        </p:nvPicPr>
        <p:blipFill>
          <a:blip r:embed="rId3"/>
          <a:stretch>
            <a:fillRect/>
          </a:stretch>
        </p:blipFill>
        <p:spPr>
          <a:xfrm>
            <a:off x="1967288" y="1174445"/>
            <a:ext cx="4659267" cy="4143920"/>
          </a:xfrm>
          <a:prstGeom prst="rect">
            <a:avLst/>
          </a:prstGeom>
        </p:spPr>
      </p:pic>
      <p:sp>
        <p:nvSpPr>
          <p:cNvPr id="5" name="TextBox 4">
            <a:extLst>
              <a:ext uri="{FF2B5EF4-FFF2-40B4-BE49-F238E27FC236}">
                <a16:creationId xmlns:a16="http://schemas.microsoft.com/office/drawing/2014/main" id="{1FAA7B2A-6A12-294E-E027-64F9F60AB445}"/>
              </a:ext>
            </a:extLst>
          </p:cNvPr>
          <p:cNvSpPr txBox="1"/>
          <p:nvPr/>
        </p:nvSpPr>
        <p:spPr>
          <a:xfrm>
            <a:off x="2511621" y="990680"/>
            <a:ext cx="3568436"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800"/>
              <a:t>Como o </a:t>
            </a:r>
            <a:r>
              <a:rPr lang="en-US" sz="1800" err="1"/>
              <a:t>tomate</a:t>
            </a:r>
            <a:r>
              <a:rPr lang="en-US" sz="1800"/>
              <a:t> </a:t>
            </a:r>
            <a:r>
              <a:rPr lang="en-US" sz="1800" err="1"/>
              <a:t>reflete</a:t>
            </a:r>
            <a:r>
              <a:rPr lang="en-US" sz="1800"/>
              <a:t> a luz?</a:t>
            </a:r>
          </a:p>
        </p:txBody>
      </p:sp>
    </p:spTree>
    <p:extLst>
      <p:ext uri="{BB962C8B-B14F-4D97-AF65-F5344CB8AC3E}">
        <p14:creationId xmlns:p14="http://schemas.microsoft.com/office/powerpoint/2010/main" val="1748165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r>
              <a:rPr lang="en-US" sz="2650"/>
              <a:t>Tomate</a:t>
            </a:r>
          </a:p>
        </p:txBody>
      </p:sp>
      <p:sp>
        <p:nvSpPr>
          <p:cNvPr id="387" name="Google Shape;387;p4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15</a:t>
            </a:fld>
            <a:endParaRPr/>
          </a:p>
        </p:txBody>
      </p:sp>
      <p:sp>
        <p:nvSpPr>
          <p:cNvPr id="3" name="TextBox 2">
            <a:extLst>
              <a:ext uri="{FF2B5EF4-FFF2-40B4-BE49-F238E27FC236}">
                <a16:creationId xmlns:a16="http://schemas.microsoft.com/office/drawing/2014/main" id="{9DEF6761-2851-8196-E479-2CA6A7D05459}"/>
              </a:ext>
            </a:extLst>
          </p:cNvPr>
          <p:cNvSpPr txBox="1"/>
          <p:nvPr/>
        </p:nvSpPr>
        <p:spPr>
          <a:xfrm>
            <a:off x="3199836" y="788147"/>
            <a:ext cx="2743200"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800"/>
              <a:t>Smoothness </a:t>
            </a:r>
            <a:r>
              <a:rPr lang="en-US" sz="1800" err="1"/>
              <a:t>mais</a:t>
            </a:r>
            <a:r>
              <a:rPr lang="en-US" sz="1800"/>
              <a:t> </a:t>
            </a:r>
            <a:r>
              <a:rPr lang="en-US" sz="1800" err="1"/>
              <a:t>baixo</a:t>
            </a:r>
            <a:r>
              <a:rPr lang="en-US" sz="1800"/>
              <a:t>?</a:t>
            </a:r>
            <a:endParaRPr lang="en-US"/>
          </a:p>
        </p:txBody>
      </p:sp>
      <p:pic>
        <p:nvPicPr>
          <p:cNvPr id="4" name="Picture 3" descr="A pink ball on a white surface&#10;&#10;Description automatically generated">
            <a:extLst>
              <a:ext uri="{FF2B5EF4-FFF2-40B4-BE49-F238E27FC236}">
                <a16:creationId xmlns:a16="http://schemas.microsoft.com/office/drawing/2014/main" id="{90F3C817-03F7-53B5-45C0-5EE84D1179A1}"/>
              </a:ext>
            </a:extLst>
          </p:cNvPr>
          <p:cNvPicPr>
            <a:picLocks noChangeAspect="1"/>
          </p:cNvPicPr>
          <p:nvPr/>
        </p:nvPicPr>
        <p:blipFill>
          <a:blip r:embed="rId3"/>
          <a:stretch>
            <a:fillRect/>
          </a:stretch>
        </p:blipFill>
        <p:spPr>
          <a:xfrm>
            <a:off x="2511319" y="1160505"/>
            <a:ext cx="4119612" cy="4146656"/>
          </a:xfrm>
          <a:prstGeom prst="rect">
            <a:avLst/>
          </a:prstGeom>
        </p:spPr>
      </p:pic>
    </p:spTree>
    <p:extLst>
      <p:ext uri="{BB962C8B-B14F-4D97-AF65-F5344CB8AC3E}">
        <p14:creationId xmlns:p14="http://schemas.microsoft.com/office/powerpoint/2010/main" val="1611741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sz="2650" err="1"/>
              <a:t>Reflexão</a:t>
            </a:r>
            <a:r>
              <a:rPr lang="en-BR" sz="2650"/>
              <a:t> especular</a:t>
            </a:r>
            <a:endParaRPr/>
          </a:p>
        </p:txBody>
      </p:sp>
      <p:sp>
        <p:nvSpPr>
          <p:cNvPr id="337" name="Google Shape;337;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16</a:t>
            </a:fld>
            <a:endParaRPr/>
          </a:p>
        </p:txBody>
      </p:sp>
      <p:pic>
        <p:nvPicPr>
          <p:cNvPr id="2" name="Picture 1" descr="A red and white arrows pointing towards a black background&#10;&#10;Description automatically generated">
            <a:extLst>
              <a:ext uri="{FF2B5EF4-FFF2-40B4-BE49-F238E27FC236}">
                <a16:creationId xmlns:a16="http://schemas.microsoft.com/office/drawing/2014/main" id="{8BF1C488-A9F9-3822-6F9C-07332716567E}"/>
              </a:ext>
            </a:extLst>
          </p:cNvPr>
          <p:cNvPicPr>
            <a:picLocks noChangeAspect="1"/>
          </p:cNvPicPr>
          <p:nvPr/>
        </p:nvPicPr>
        <p:blipFill>
          <a:blip r:embed="rId3"/>
          <a:stretch>
            <a:fillRect/>
          </a:stretch>
        </p:blipFill>
        <p:spPr>
          <a:xfrm>
            <a:off x="4486632" y="1543744"/>
            <a:ext cx="4211552" cy="2186438"/>
          </a:xfrm>
          <a:prstGeom prst="rect">
            <a:avLst/>
          </a:prstGeom>
        </p:spPr>
      </p:pic>
      <p:pic>
        <p:nvPicPr>
          <p:cNvPr id="3" name="Picture 2" descr="A white arrows pointing to a red surface&#10;&#10;Description automatically generated">
            <a:extLst>
              <a:ext uri="{FF2B5EF4-FFF2-40B4-BE49-F238E27FC236}">
                <a16:creationId xmlns:a16="http://schemas.microsoft.com/office/drawing/2014/main" id="{0EA1B3CB-FA35-F1FA-9102-4697B1A19CF8}"/>
              </a:ext>
            </a:extLst>
          </p:cNvPr>
          <p:cNvPicPr>
            <a:picLocks noChangeAspect="1"/>
          </p:cNvPicPr>
          <p:nvPr/>
        </p:nvPicPr>
        <p:blipFill>
          <a:blip r:embed="rId4"/>
          <a:stretch>
            <a:fillRect/>
          </a:stretch>
        </p:blipFill>
        <p:spPr>
          <a:xfrm>
            <a:off x="313022" y="1541015"/>
            <a:ext cx="4097727" cy="2196636"/>
          </a:xfrm>
          <a:prstGeom prst="rect">
            <a:avLst/>
          </a:prstGeom>
        </p:spPr>
      </p:pic>
      <p:sp>
        <p:nvSpPr>
          <p:cNvPr id="4" name="TextBox 3">
            <a:extLst>
              <a:ext uri="{FF2B5EF4-FFF2-40B4-BE49-F238E27FC236}">
                <a16:creationId xmlns:a16="http://schemas.microsoft.com/office/drawing/2014/main" id="{39599BF5-A267-150E-0149-8599D41D580C}"/>
              </a:ext>
            </a:extLst>
          </p:cNvPr>
          <p:cNvSpPr txBox="1"/>
          <p:nvPr/>
        </p:nvSpPr>
        <p:spPr>
          <a:xfrm>
            <a:off x="606419" y="1109079"/>
            <a:ext cx="78890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err="1"/>
              <a:t>Alguns</a:t>
            </a:r>
            <a:r>
              <a:rPr lang="en-US" sz="1600" b="1"/>
              <a:t> </a:t>
            </a:r>
            <a:r>
              <a:rPr lang="en-US" sz="1600" b="1" err="1"/>
              <a:t>raios</a:t>
            </a:r>
            <a:r>
              <a:rPr lang="en-US" sz="1600" b="1"/>
              <a:t> </a:t>
            </a:r>
            <a:r>
              <a:rPr lang="en-US" sz="1600" b="1" err="1"/>
              <a:t>são</a:t>
            </a:r>
            <a:r>
              <a:rPr lang="en-US" sz="1600" b="1"/>
              <a:t> </a:t>
            </a:r>
            <a:r>
              <a:rPr lang="en-US" sz="1600" b="1" err="1"/>
              <a:t>refletidos</a:t>
            </a:r>
            <a:r>
              <a:rPr lang="en-US" sz="1600" b="1"/>
              <a:t> e outros se </a:t>
            </a:r>
            <a:r>
              <a:rPr lang="en-US" sz="1600" b="1" err="1"/>
              <a:t>espalham</a:t>
            </a:r>
            <a:r>
              <a:rPr lang="en-US" sz="1600" b="1"/>
              <a:t> </a:t>
            </a:r>
            <a:r>
              <a:rPr lang="en-US" sz="1600" b="1" err="1"/>
              <a:t>igual</a:t>
            </a:r>
            <a:r>
              <a:rPr lang="en-US" sz="1600" b="1"/>
              <a:t> um material </a:t>
            </a:r>
            <a:r>
              <a:rPr lang="en-US" sz="1600" b="1" err="1"/>
              <a:t>lambertiano</a:t>
            </a:r>
            <a:endParaRPr lang="en-US" sz="1600" b="1"/>
          </a:p>
        </p:txBody>
      </p:sp>
      <p:sp>
        <p:nvSpPr>
          <p:cNvPr id="5" name="TextBox 4">
            <a:extLst>
              <a:ext uri="{FF2B5EF4-FFF2-40B4-BE49-F238E27FC236}">
                <a16:creationId xmlns:a16="http://schemas.microsoft.com/office/drawing/2014/main" id="{C791D1DA-1F7C-F2BC-EB10-AC7FE02D839E}"/>
              </a:ext>
            </a:extLst>
          </p:cNvPr>
          <p:cNvSpPr txBox="1"/>
          <p:nvPr/>
        </p:nvSpPr>
        <p:spPr>
          <a:xfrm>
            <a:off x="478365" y="4115975"/>
            <a:ext cx="7889070"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t>Como </a:t>
            </a:r>
            <a:r>
              <a:rPr lang="en-US" sz="1600" b="1" err="1"/>
              <a:t>fazer</a:t>
            </a:r>
            <a:r>
              <a:rPr lang="en-US" sz="1600" b="1"/>
              <a:t> </a:t>
            </a:r>
            <a:r>
              <a:rPr lang="en-US" sz="1600" b="1" err="1"/>
              <a:t>esse</a:t>
            </a:r>
            <a:r>
              <a:rPr lang="en-US" sz="1600" b="1"/>
              <a:t> </a:t>
            </a:r>
            <a:r>
              <a:rPr lang="en-US" sz="1600" b="1" err="1"/>
              <a:t>efeito</a:t>
            </a:r>
            <a:r>
              <a:rPr lang="en-US" sz="1600" b="1"/>
              <a:t>?</a:t>
            </a:r>
            <a:endParaRPr lang="en-US"/>
          </a:p>
        </p:txBody>
      </p:sp>
      <p:sp>
        <p:nvSpPr>
          <p:cNvPr id="6" name="TextBox 5">
            <a:extLst>
              <a:ext uri="{FF2B5EF4-FFF2-40B4-BE49-F238E27FC236}">
                <a16:creationId xmlns:a16="http://schemas.microsoft.com/office/drawing/2014/main" id="{E0C654A8-7FA1-FD5A-C83D-AA06DC2E1841}"/>
              </a:ext>
            </a:extLst>
          </p:cNvPr>
          <p:cNvSpPr txBox="1"/>
          <p:nvPr/>
        </p:nvSpPr>
        <p:spPr>
          <a:xfrm>
            <a:off x="478365" y="4455030"/>
            <a:ext cx="788907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a:t>Specular probability &gt; random()</a:t>
            </a:r>
          </a:p>
        </p:txBody>
      </p:sp>
    </p:spTree>
    <p:extLst>
      <p:ext uri="{BB962C8B-B14F-4D97-AF65-F5344CB8AC3E}">
        <p14:creationId xmlns:p14="http://schemas.microsoft.com/office/powerpoint/2010/main" val="298356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r>
              <a:rPr lang="en-BR" sz="2650" err="1"/>
              <a:t>Reflexão</a:t>
            </a:r>
            <a:r>
              <a:rPr lang="en-BR" sz="2650"/>
              <a:t> especular - </a:t>
            </a:r>
            <a:r>
              <a:rPr lang="en-BR" sz="2650" err="1"/>
              <a:t>Resultados</a:t>
            </a:r>
            <a:endParaRPr err="1"/>
          </a:p>
        </p:txBody>
      </p:sp>
      <p:sp>
        <p:nvSpPr>
          <p:cNvPr id="337" name="Google Shape;337;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17</a:t>
            </a:fld>
            <a:endParaRPr/>
          </a:p>
        </p:txBody>
      </p:sp>
      <p:pic>
        <p:nvPicPr>
          <p:cNvPr id="5" name="Picture 4" descr="A group of white spheres&#10;&#10;Description automatically generated">
            <a:extLst>
              <a:ext uri="{FF2B5EF4-FFF2-40B4-BE49-F238E27FC236}">
                <a16:creationId xmlns:a16="http://schemas.microsoft.com/office/drawing/2014/main" id="{B5114A63-D8C9-5D82-0FC5-E3DA6B601E3B}"/>
              </a:ext>
            </a:extLst>
          </p:cNvPr>
          <p:cNvPicPr>
            <a:picLocks noChangeAspect="1"/>
          </p:cNvPicPr>
          <p:nvPr/>
        </p:nvPicPr>
        <p:blipFill>
          <a:blip r:embed="rId3"/>
          <a:stretch>
            <a:fillRect/>
          </a:stretch>
        </p:blipFill>
        <p:spPr>
          <a:xfrm>
            <a:off x="4681378" y="1129872"/>
            <a:ext cx="3830854" cy="3875347"/>
          </a:xfrm>
          <a:prstGeom prst="rect">
            <a:avLst/>
          </a:prstGeom>
        </p:spPr>
      </p:pic>
      <p:sp>
        <p:nvSpPr>
          <p:cNvPr id="7" name="TextBox 6">
            <a:extLst>
              <a:ext uri="{FF2B5EF4-FFF2-40B4-BE49-F238E27FC236}">
                <a16:creationId xmlns:a16="http://schemas.microsoft.com/office/drawing/2014/main" id="{07CFA2C7-5B59-FA62-3171-C6E21180D31E}"/>
              </a:ext>
            </a:extLst>
          </p:cNvPr>
          <p:cNvSpPr txBox="1"/>
          <p:nvPr/>
        </p:nvSpPr>
        <p:spPr>
          <a:xfrm>
            <a:off x="3097834" y="3806248"/>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0.02</a:t>
            </a:r>
          </a:p>
        </p:txBody>
      </p:sp>
      <p:sp>
        <p:nvSpPr>
          <p:cNvPr id="8" name="TextBox 7">
            <a:extLst>
              <a:ext uri="{FF2B5EF4-FFF2-40B4-BE49-F238E27FC236}">
                <a16:creationId xmlns:a16="http://schemas.microsoft.com/office/drawing/2014/main" id="{C87EAA1A-0629-3D83-202F-3D6F5825243D}"/>
              </a:ext>
            </a:extLst>
          </p:cNvPr>
          <p:cNvSpPr txBox="1"/>
          <p:nvPr/>
        </p:nvSpPr>
        <p:spPr>
          <a:xfrm>
            <a:off x="6327294" y="3670592"/>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0.1</a:t>
            </a:r>
          </a:p>
        </p:txBody>
      </p:sp>
      <p:sp>
        <p:nvSpPr>
          <p:cNvPr id="9" name="TextBox 8">
            <a:extLst>
              <a:ext uri="{FF2B5EF4-FFF2-40B4-BE49-F238E27FC236}">
                <a16:creationId xmlns:a16="http://schemas.microsoft.com/office/drawing/2014/main" id="{5D1049CE-7BBA-404A-E7A6-02F9CC9C5560}"/>
              </a:ext>
            </a:extLst>
          </p:cNvPr>
          <p:cNvSpPr txBox="1"/>
          <p:nvPr/>
        </p:nvSpPr>
        <p:spPr>
          <a:xfrm>
            <a:off x="7430696" y="3670591"/>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1.0</a:t>
            </a:r>
            <a:endParaRPr lang="en-US"/>
          </a:p>
        </p:txBody>
      </p:sp>
      <p:pic>
        <p:nvPicPr>
          <p:cNvPr id="2" name="Picture 1" descr="A pink ball on a white surface&#10;&#10;Description automatically generated">
            <a:extLst>
              <a:ext uri="{FF2B5EF4-FFF2-40B4-BE49-F238E27FC236}">
                <a16:creationId xmlns:a16="http://schemas.microsoft.com/office/drawing/2014/main" id="{F433EA62-FA6C-6D4E-BAA8-A172EB62BFB9}"/>
              </a:ext>
            </a:extLst>
          </p:cNvPr>
          <p:cNvPicPr>
            <a:picLocks noChangeAspect="1"/>
          </p:cNvPicPr>
          <p:nvPr/>
        </p:nvPicPr>
        <p:blipFill>
          <a:blip r:embed="rId4"/>
          <a:stretch>
            <a:fillRect/>
          </a:stretch>
        </p:blipFill>
        <p:spPr>
          <a:xfrm>
            <a:off x="568766" y="1134249"/>
            <a:ext cx="3839604" cy="3870970"/>
          </a:xfrm>
          <a:prstGeom prst="rect">
            <a:avLst/>
          </a:prstGeom>
        </p:spPr>
      </p:pic>
      <p:sp>
        <p:nvSpPr>
          <p:cNvPr id="3" name="TextBox 2">
            <a:extLst>
              <a:ext uri="{FF2B5EF4-FFF2-40B4-BE49-F238E27FC236}">
                <a16:creationId xmlns:a16="http://schemas.microsoft.com/office/drawing/2014/main" id="{076BF791-3EAD-5FF7-3C3B-4471DA5A9239}"/>
              </a:ext>
            </a:extLst>
          </p:cNvPr>
          <p:cNvSpPr txBox="1"/>
          <p:nvPr/>
        </p:nvSpPr>
        <p:spPr>
          <a:xfrm>
            <a:off x="5247877" y="3670591"/>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0.02</a:t>
            </a:r>
          </a:p>
        </p:txBody>
      </p:sp>
    </p:spTree>
    <p:extLst>
      <p:ext uri="{BB962C8B-B14F-4D97-AF65-F5344CB8AC3E}">
        <p14:creationId xmlns:p14="http://schemas.microsoft.com/office/powerpoint/2010/main" val="1836396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r>
              <a:rPr lang="en-BR" sz="2650" err="1"/>
              <a:t>Materiais</a:t>
            </a:r>
            <a:r>
              <a:rPr lang="en-BR" sz="2650"/>
              <a:t> emissivos</a:t>
            </a:r>
            <a:endParaRPr lang="en-US"/>
          </a:p>
        </p:txBody>
      </p:sp>
      <p:sp>
        <p:nvSpPr>
          <p:cNvPr id="337" name="Google Shape;337;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18</a:t>
            </a:fld>
            <a:endParaRPr/>
          </a:p>
        </p:txBody>
      </p:sp>
      <p:sp>
        <p:nvSpPr>
          <p:cNvPr id="7" name="TextBox 6">
            <a:extLst>
              <a:ext uri="{FF2B5EF4-FFF2-40B4-BE49-F238E27FC236}">
                <a16:creationId xmlns:a16="http://schemas.microsoft.com/office/drawing/2014/main" id="{07CFA2C7-5B59-FA62-3171-C6E21180D31E}"/>
              </a:ext>
            </a:extLst>
          </p:cNvPr>
          <p:cNvSpPr txBox="1"/>
          <p:nvPr/>
        </p:nvSpPr>
        <p:spPr>
          <a:xfrm>
            <a:off x="3097834" y="3806248"/>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0.02</a:t>
            </a:r>
          </a:p>
        </p:txBody>
      </p:sp>
      <p:sp>
        <p:nvSpPr>
          <p:cNvPr id="8" name="TextBox 7">
            <a:extLst>
              <a:ext uri="{FF2B5EF4-FFF2-40B4-BE49-F238E27FC236}">
                <a16:creationId xmlns:a16="http://schemas.microsoft.com/office/drawing/2014/main" id="{C87EAA1A-0629-3D83-202F-3D6F5825243D}"/>
              </a:ext>
            </a:extLst>
          </p:cNvPr>
          <p:cNvSpPr txBox="1"/>
          <p:nvPr/>
        </p:nvSpPr>
        <p:spPr>
          <a:xfrm>
            <a:off x="4410992" y="3806247"/>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0.1</a:t>
            </a:r>
          </a:p>
        </p:txBody>
      </p:sp>
      <p:sp>
        <p:nvSpPr>
          <p:cNvPr id="9" name="TextBox 8">
            <a:extLst>
              <a:ext uri="{FF2B5EF4-FFF2-40B4-BE49-F238E27FC236}">
                <a16:creationId xmlns:a16="http://schemas.microsoft.com/office/drawing/2014/main" id="{5D1049CE-7BBA-404A-E7A6-02F9CC9C5560}"/>
              </a:ext>
            </a:extLst>
          </p:cNvPr>
          <p:cNvSpPr txBox="1"/>
          <p:nvPr/>
        </p:nvSpPr>
        <p:spPr>
          <a:xfrm>
            <a:off x="5676273" y="3806246"/>
            <a:ext cx="53814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solidFill>
                  <a:schemeClr val="bg1"/>
                </a:solidFill>
              </a:rPr>
              <a:t>1.0</a:t>
            </a:r>
            <a:endParaRPr lang="en-US"/>
          </a:p>
        </p:txBody>
      </p:sp>
      <p:pic>
        <p:nvPicPr>
          <p:cNvPr id="2" name="Picture 1" descr="A white round object next to a red sphere&#10;&#10;Description automatically generated">
            <a:extLst>
              <a:ext uri="{FF2B5EF4-FFF2-40B4-BE49-F238E27FC236}">
                <a16:creationId xmlns:a16="http://schemas.microsoft.com/office/drawing/2014/main" id="{D3718652-2068-451B-B8DD-0BBCD83D0D6E}"/>
              </a:ext>
            </a:extLst>
          </p:cNvPr>
          <p:cNvPicPr>
            <a:picLocks noChangeAspect="1"/>
          </p:cNvPicPr>
          <p:nvPr/>
        </p:nvPicPr>
        <p:blipFill>
          <a:blip r:embed="rId3"/>
          <a:stretch>
            <a:fillRect/>
          </a:stretch>
        </p:blipFill>
        <p:spPr>
          <a:xfrm>
            <a:off x="2441317" y="736035"/>
            <a:ext cx="4255241" cy="4242928"/>
          </a:xfrm>
          <a:prstGeom prst="rect">
            <a:avLst/>
          </a:prstGeom>
        </p:spPr>
      </p:pic>
      <p:sp>
        <p:nvSpPr>
          <p:cNvPr id="3" name="TextBox 2">
            <a:extLst>
              <a:ext uri="{FF2B5EF4-FFF2-40B4-BE49-F238E27FC236}">
                <a16:creationId xmlns:a16="http://schemas.microsoft.com/office/drawing/2014/main" id="{8D9DE3FD-04AE-DCE3-2E9C-3A2C9FBD3760}"/>
              </a:ext>
            </a:extLst>
          </p:cNvPr>
          <p:cNvSpPr txBox="1"/>
          <p:nvPr/>
        </p:nvSpPr>
        <p:spPr>
          <a:xfrm>
            <a:off x="2644694" y="4980064"/>
            <a:ext cx="3858854"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b="1"/>
              <a:t>Cor </a:t>
            </a:r>
            <a:r>
              <a:rPr lang="en-US" b="1" err="1"/>
              <a:t>multiplicada</a:t>
            </a:r>
            <a:r>
              <a:rPr lang="en-US" b="1"/>
              <a:t> pela </a:t>
            </a:r>
            <a:r>
              <a:rPr lang="en-US" b="1" err="1"/>
              <a:t>intensidade</a:t>
            </a:r>
            <a:endParaRPr lang="en-US" b="1"/>
          </a:p>
        </p:txBody>
      </p:sp>
    </p:spTree>
    <p:extLst>
      <p:ext uri="{BB962C8B-B14F-4D97-AF65-F5344CB8AC3E}">
        <p14:creationId xmlns:p14="http://schemas.microsoft.com/office/powerpoint/2010/main" val="1895419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Materiais Dielétricos</a:t>
            </a:r>
            <a:endParaRPr/>
          </a:p>
        </p:txBody>
      </p:sp>
      <p:sp>
        <p:nvSpPr>
          <p:cNvPr id="54" name="Google Shape;54;p9"/>
          <p:cNvSpPr txBox="1">
            <a:spLocks noGrp="1"/>
          </p:cNvSpPr>
          <p:nvPr>
            <p:ph type="body" idx="1"/>
          </p:nvPr>
        </p:nvSpPr>
        <p:spPr>
          <a:xfrm>
            <a:off x="390548" y="838985"/>
            <a:ext cx="8616372"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sz="2650" dirty="0" err="1">
                <a:latin typeface="Arial"/>
                <a:ea typeface="Arial"/>
                <a:cs typeface="Arial"/>
                <a:sym typeface="Arial"/>
              </a:rPr>
              <a:t>Materiais</a:t>
            </a:r>
            <a:r>
              <a:rPr lang="en-BR" sz="2650" dirty="0">
                <a:latin typeface="Arial"/>
                <a:ea typeface="Arial"/>
                <a:cs typeface="Arial"/>
                <a:sym typeface="Arial"/>
              </a:rPr>
              <a:t> </a:t>
            </a:r>
            <a:r>
              <a:rPr lang="en-BR" sz="2650" dirty="0" err="1">
                <a:latin typeface="Arial"/>
                <a:ea typeface="Arial"/>
                <a:cs typeface="Arial"/>
                <a:sym typeface="Arial"/>
              </a:rPr>
              <a:t>transparentes</a:t>
            </a:r>
            <a:r>
              <a:rPr lang="en-BR" sz="2650" dirty="0">
                <a:latin typeface="Arial"/>
                <a:ea typeface="Arial"/>
                <a:cs typeface="Arial"/>
                <a:sym typeface="Arial"/>
              </a:rPr>
              <a:t> </a:t>
            </a:r>
            <a:r>
              <a:rPr lang="en-BR" sz="2650" dirty="0" err="1">
                <a:latin typeface="Arial"/>
                <a:ea typeface="Arial"/>
                <a:cs typeface="Arial"/>
                <a:sym typeface="Arial"/>
              </a:rPr>
              <a:t>como</a:t>
            </a:r>
            <a:r>
              <a:rPr lang="en-BR" sz="2650" dirty="0">
                <a:latin typeface="Arial"/>
                <a:ea typeface="Arial"/>
                <a:cs typeface="Arial"/>
                <a:sym typeface="Arial"/>
              </a:rPr>
              <a:t> </a:t>
            </a:r>
            <a:r>
              <a:rPr lang="en-BR" sz="2650" dirty="0" err="1">
                <a:latin typeface="Arial"/>
                <a:ea typeface="Arial"/>
                <a:cs typeface="Arial"/>
                <a:sym typeface="Arial"/>
              </a:rPr>
              <a:t>água</a:t>
            </a:r>
            <a:r>
              <a:rPr lang="en-BR" sz="2650" dirty="0">
                <a:latin typeface="Arial"/>
                <a:ea typeface="Arial"/>
                <a:cs typeface="Arial"/>
                <a:sym typeface="Arial"/>
              </a:rPr>
              <a:t>, </a:t>
            </a:r>
            <a:r>
              <a:rPr lang="en-BR" sz="2650" dirty="0" err="1">
                <a:latin typeface="Arial"/>
                <a:ea typeface="Arial"/>
                <a:cs typeface="Arial"/>
                <a:sym typeface="Arial"/>
              </a:rPr>
              <a:t>vidro</a:t>
            </a:r>
            <a:r>
              <a:rPr lang="en-BR" sz="2650" dirty="0">
                <a:latin typeface="Arial"/>
                <a:ea typeface="Arial"/>
                <a:cs typeface="Arial"/>
                <a:sym typeface="Arial"/>
              </a:rPr>
              <a:t> e diamantes </a:t>
            </a:r>
            <a:r>
              <a:rPr lang="en-BR" sz="2650" dirty="0" err="1">
                <a:latin typeface="Arial"/>
                <a:ea typeface="Arial"/>
                <a:cs typeface="Arial"/>
                <a:sym typeface="Arial"/>
              </a:rPr>
              <a:t>são</a:t>
            </a:r>
            <a:r>
              <a:rPr lang="en-BR" sz="2650" dirty="0">
                <a:latin typeface="Arial"/>
                <a:ea typeface="Arial"/>
                <a:cs typeface="Arial"/>
                <a:sym typeface="Arial"/>
              </a:rPr>
              <a:t> </a:t>
            </a:r>
            <a:r>
              <a:rPr lang="en-BR" sz="2650" dirty="0" err="1">
                <a:latin typeface="Arial"/>
                <a:ea typeface="Arial"/>
                <a:cs typeface="Arial"/>
                <a:sym typeface="Arial"/>
              </a:rPr>
              <a:t>dielétricos</a:t>
            </a:r>
            <a:r>
              <a:rPr lang="en-BR" sz="2650" dirty="0">
                <a:latin typeface="Arial"/>
                <a:ea typeface="Arial"/>
                <a:cs typeface="Arial"/>
                <a:sym typeface="Arial"/>
              </a:rPr>
              <a:t>.</a:t>
            </a:r>
            <a:endParaRPr sz="2650" dirty="0">
              <a:latin typeface="Arial"/>
              <a:ea typeface="Arial"/>
              <a:cs typeface="Arial"/>
              <a:sym typeface="Arial"/>
            </a:endParaRPr>
          </a:p>
          <a:p>
            <a:pPr marL="0" lvl="0" indent="0" algn="l" rtl="0">
              <a:spcBef>
                <a:spcPts val="400"/>
              </a:spcBef>
              <a:spcAft>
                <a:spcPts val="0"/>
              </a:spcAft>
              <a:buNone/>
            </a:pPr>
            <a:endParaRPr sz="2650">
              <a:latin typeface="Arial"/>
              <a:ea typeface="Arial"/>
              <a:cs typeface="Arial"/>
              <a:sym typeface="Arial"/>
            </a:endParaRPr>
          </a:p>
          <a:p>
            <a:pPr marL="0" indent="0"/>
            <a:r>
              <a:rPr lang="en-BR" sz="2650" dirty="0">
                <a:latin typeface="Arial"/>
                <a:ea typeface="Arial"/>
                <a:cs typeface="Arial"/>
                <a:sym typeface="Arial"/>
              </a:rPr>
              <a:t>Quando um </a:t>
            </a:r>
            <a:r>
              <a:rPr lang="en-BR" sz="2650" dirty="0" err="1">
                <a:latin typeface="Arial"/>
                <a:ea typeface="Arial"/>
                <a:cs typeface="Arial"/>
                <a:sym typeface="Arial"/>
              </a:rPr>
              <a:t>raio</a:t>
            </a:r>
            <a:r>
              <a:rPr lang="en-BR" sz="2650" dirty="0">
                <a:latin typeface="Arial"/>
                <a:ea typeface="Arial"/>
                <a:cs typeface="Arial"/>
                <a:sym typeface="Arial"/>
              </a:rPr>
              <a:t> de luz </a:t>
            </a:r>
            <a:r>
              <a:rPr lang="en-BR" sz="2650" dirty="0" err="1">
                <a:latin typeface="Arial"/>
                <a:ea typeface="Arial"/>
                <a:cs typeface="Arial"/>
                <a:sym typeface="Arial"/>
              </a:rPr>
              <a:t>atinge</a:t>
            </a:r>
            <a:r>
              <a:rPr lang="en-BR" sz="2650" dirty="0">
                <a:latin typeface="Arial"/>
                <a:ea typeface="Arial"/>
                <a:cs typeface="Arial"/>
                <a:sym typeface="Arial"/>
              </a:rPr>
              <a:t> esses </a:t>
            </a:r>
            <a:r>
              <a:rPr lang="en-BR" sz="2650" dirty="0" err="1">
                <a:latin typeface="Arial"/>
                <a:ea typeface="Arial"/>
                <a:cs typeface="Arial"/>
                <a:sym typeface="Arial"/>
              </a:rPr>
              <a:t>materiais</a:t>
            </a:r>
            <a:r>
              <a:rPr lang="en-BR" sz="2650" dirty="0">
                <a:latin typeface="Arial"/>
                <a:ea typeface="Arial"/>
                <a:cs typeface="Arial"/>
                <a:sym typeface="Arial"/>
              </a:rPr>
              <a:t>, </a:t>
            </a:r>
            <a:r>
              <a:rPr lang="en-BR" sz="2650" dirty="0" err="1">
                <a:latin typeface="Arial"/>
                <a:ea typeface="Arial"/>
                <a:cs typeface="Arial"/>
                <a:sym typeface="Arial"/>
              </a:rPr>
              <a:t>ele</a:t>
            </a:r>
            <a:r>
              <a:rPr lang="en-BR" sz="2650" dirty="0">
                <a:latin typeface="Arial"/>
                <a:ea typeface="Arial"/>
                <a:cs typeface="Arial"/>
                <a:sym typeface="Arial"/>
              </a:rPr>
              <a:t> se divide </a:t>
            </a:r>
            <a:r>
              <a:rPr lang="en-BR" sz="2650" dirty="0" err="1">
                <a:latin typeface="Arial"/>
                <a:ea typeface="Arial"/>
                <a:cs typeface="Arial"/>
                <a:sym typeface="Arial"/>
              </a:rPr>
              <a:t>em</a:t>
            </a:r>
            <a:r>
              <a:rPr lang="en-BR" sz="2650" dirty="0">
                <a:latin typeface="Arial"/>
                <a:ea typeface="Arial"/>
                <a:cs typeface="Arial"/>
                <a:sym typeface="Arial"/>
              </a:rPr>
              <a:t> um </a:t>
            </a:r>
            <a:r>
              <a:rPr lang="en-BR" sz="2650" dirty="0" err="1">
                <a:latin typeface="Arial"/>
                <a:ea typeface="Arial"/>
                <a:cs typeface="Arial"/>
                <a:sym typeface="Arial"/>
              </a:rPr>
              <a:t>raio</a:t>
            </a:r>
            <a:r>
              <a:rPr lang="en-BR" sz="2650" dirty="0">
                <a:latin typeface="Arial"/>
                <a:ea typeface="Arial"/>
                <a:cs typeface="Arial"/>
                <a:sym typeface="Arial"/>
              </a:rPr>
              <a:t> </a:t>
            </a:r>
            <a:r>
              <a:rPr lang="en-BR" sz="2650" dirty="0" err="1">
                <a:latin typeface="Arial"/>
                <a:ea typeface="Arial"/>
                <a:cs typeface="Arial"/>
                <a:sym typeface="Arial"/>
              </a:rPr>
              <a:t>refletido</a:t>
            </a:r>
            <a:r>
              <a:rPr lang="en-BR" sz="2650" dirty="0">
                <a:latin typeface="Arial"/>
                <a:ea typeface="Arial"/>
                <a:cs typeface="Arial"/>
                <a:sym typeface="Arial"/>
              </a:rPr>
              <a:t> e um </a:t>
            </a:r>
            <a:r>
              <a:rPr lang="en-BR" sz="2650">
                <a:latin typeface="Arial"/>
                <a:ea typeface="Arial"/>
                <a:cs typeface="Arial"/>
                <a:sym typeface="Arial"/>
              </a:rPr>
              <a:t>refratado</a:t>
            </a:r>
            <a:r>
              <a:rPr lang="en-BR" sz="2650" dirty="0">
                <a:latin typeface="Arial"/>
                <a:ea typeface="Arial"/>
                <a:cs typeface="Arial"/>
                <a:sym typeface="Arial"/>
              </a:rPr>
              <a:t> (</a:t>
            </a:r>
            <a:r>
              <a:rPr lang="en-BR" sz="2650" dirty="0" err="1">
                <a:latin typeface="Arial"/>
                <a:ea typeface="Arial"/>
                <a:cs typeface="Arial"/>
                <a:sym typeface="Arial"/>
              </a:rPr>
              <a:t>transmitido</a:t>
            </a:r>
            <a:r>
              <a:rPr lang="en-BR" sz="2650" dirty="0">
                <a:latin typeface="Arial"/>
                <a:ea typeface="Arial"/>
                <a:cs typeface="Arial"/>
                <a:sym typeface="Arial"/>
              </a:rPr>
              <a:t>).</a:t>
            </a:r>
            <a:endParaRPr sz="2650" dirty="0">
              <a:latin typeface="Arial"/>
              <a:ea typeface="Arial"/>
              <a:cs typeface="Arial"/>
              <a:sym typeface="Arial"/>
            </a:endParaRPr>
          </a:p>
          <a:p>
            <a:pPr marL="0" lvl="0" indent="0" algn="l" rtl="0">
              <a:spcBef>
                <a:spcPts val="400"/>
              </a:spcBef>
              <a:spcAft>
                <a:spcPts val="0"/>
              </a:spcAft>
              <a:buNone/>
            </a:pPr>
            <a:endParaRPr sz="2650">
              <a:latin typeface="Arial"/>
              <a:ea typeface="Arial"/>
              <a:cs typeface="Arial"/>
              <a:sym typeface="Arial"/>
            </a:endParaRPr>
          </a:p>
          <a:p>
            <a:pPr marL="0" lvl="0" indent="0" algn="l" rtl="0">
              <a:spcBef>
                <a:spcPts val="400"/>
              </a:spcBef>
              <a:spcAft>
                <a:spcPts val="0"/>
              </a:spcAft>
              <a:buNone/>
            </a:pPr>
            <a:r>
              <a:rPr lang="en-BR" sz="2650" dirty="0">
                <a:latin typeface="Arial"/>
                <a:ea typeface="Arial"/>
                <a:cs typeface="Arial"/>
                <a:sym typeface="Arial"/>
              </a:rPr>
              <a:t>Vamos lidar com </a:t>
            </a:r>
            <a:r>
              <a:rPr lang="en-BR" sz="2650" dirty="0" err="1">
                <a:latin typeface="Arial"/>
                <a:ea typeface="Arial"/>
                <a:cs typeface="Arial"/>
                <a:sym typeface="Arial"/>
              </a:rPr>
              <a:t>isso</a:t>
            </a:r>
            <a:r>
              <a:rPr lang="en-BR" sz="2650" dirty="0">
                <a:latin typeface="Arial"/>
                <a:ea typeface="Arial"/>
                <a:cs typeface="Arial"/>
                <a:sym typeface="Arial"/>
              </a:rPr>
              <a:t> </a:t>
            </a:r>
            <a:r>
              <a:rPr lang="en-BR" sz="2650" dirty="0" err="1">
                <a:latin typeface="Arial"/>
                <a:ea typeface="Arial"/>
                <a:cs typeface="Arial"/>
                <a:sym typeface="Arial"/>
              </a:rPr>
              <a:t>escolhendo</a:t>
            </a:r>
            <a:r>
              <a:rPr lang="en-BR" sz="2650" dirty="0">
                <a:latin typeface="Arial"/>
                <a:ea typeface="Arial"/>
                <a:cs typeface="Arial"/>
                <a:sym typeface="Arial"/>
              </a:rPr>
              <a:t> </a:t>
            </a:r>
            <a:r>
              <a:rPr lang="en-BR" sz="2650" dirty="0" err="1">
                <a:latin typeface="Arial"/>
                <a:ea typeface="Arial"/>
                <a:cs typeface="Arial"/>
                <a:sym typeface="Arial"/>
              </a:rPr>
              <a:t>aleatoriamente</a:t>
            </a:r>
            <a:r>
              <a:rPr lang="en-BR" sz="2650" dirty="0">
                <a:latin typeface="Arial"/>
                <a:ea typeface="Arial"/>
                <a:cs typeface="Arial"/>
                <a:sym typeface="Arial"/>
              </a:rPr>
              <a:t> entre </a:t>
            </a:r>
            <a:r>
              <a:rPr lang="en-BR" sz="2650" dirty="0" err="1">
                <a:latin typeface="Arial"/>
                <a:ea typeface="Arial"/>
                <a:cs typeface="Arial"/>
                <a:sym typeface="Arial"/>
              </a:rPr>
              <a:t>reflexão</a:t>
            </a:r>
            <a:r>
              <a:rPr lang="en-BR" sz="2650" dirty="0">
                <a:latin typeface="Arial"/>
                <a:ea typeface="Arial"/>
                <a:cs typeface="Arial"/>
                <a:sym typeface="Arial"/>
              </a:rPr>
              <a:t> </a:t>
            </a:r>
            <a:r>
              <a:rPr lang="en-BR" sz="2650" dirty="0" err="1">
                <a:latin typeface="Arial"/>
                <a:ea typeface="Arial"/>
                <a:cs typeface="Arial"/>
                <a:sym typeface="Arial"/>
              </a:rPr>
              <a:t>ou</a:t>
            </a:r>
            <a:r>
              <a:rPr lang="en-BR" sz="2650" dirty="0">
                <a:latin typeface="Arial"/>
                <a:ea typeface="Arial"/>
                <a:cs typeface="Arial"/>
                <a:sym typeface="Arial"/>
              </a:rPr>
              <a:t> </a:t>
            </a:r>
            <a:r>
              <a:rPr lang="en-BR" sz="2650" dirty="0" err="1">
                <a:latin typeface="Arial"/>
                <a:ea typeface="Arial"/>
                <a:cs typeface="Arial"/>
                <a:sym typeface="Arial"/>
              </a:rPr>
              <a:t>refração</a:t>
            </a:r>
            <a:r>
              <a:rPr lang="en-BR" sz="2650" dirty="0">
                <a:latin typeface="Arial"/>
                <a:ea typeface="Arial"/>
                <a:cs typeface="Arial"/>
                <a:sym typeface="Arial"/>
              </a:rPr>
              <a:t>, e </a:t>
            </a:r>
            <a:r>
              <a:rPr lang="en-BR" sz="2650" dirty="0" err="1">
                <a:latin typeface="Arial"/>
                <a:ea typeface="Arial"/>
                <a:cs typeface="Arial"/>
                <a:sym typeface="Arial"/>
              </a:rPr>
              <a:t>apenas</a:t>
            </a:r>
            <a:r>
              <a:rPr lang="en-BR" sz="2650" dirty="0">
                <a:latin typeface="Arial"/>
                <a:ea typeface="Arial"/>
                <a:cs typeface="Arial"/>
                <a:sym typeface="Arial"/>
              </a:rPr>
              <a:t> </a:t>
            </a:r>
            <a:r>
              <a:rPr lang="en-BR" sz="2650" dirty="0" err="1">
                <a:latin typeface="Arial"/>
                <a:ea typeface="Arial"/>
                <a:cs typeface="Arial"/>
                <a:sym typeface="Arial"/>
              </a:rPr>
              <a:t>gerando</a:t>
            </a:r>
            <a:r>
              <a:rPr lang="en-BR" sz="2650" dirty="0">
                <a:latin typeface="Arial"/>
                <a:ea typeface="Arial"/>
                <a:cs typeface="Arial"/>
                <a:sym typeface="Arial"/>
              </a:rPr>
              <a:t> um </a:t>
            </a:r>
            <a:r>
              <a:rPr lang="en-BR" sz="2650" dirty="0" err="1">
                <a:latin typeface="Arial"/>
                <a:ea typeface="Arial"/>
                <a:cs typeface="Arial"/>
                <a:sym typeface="Arial"/>
              </a:rPr>
              <a:t>raio</a:t>
            </a:r>
            <a:r>
              <a:rPr lang="en-BR" sz="2650" dirty="0">
                <a:latin typeface="Arial"/>
                <a:ea typeface="Arial"/>
                <a:cs typeface="Arial"/>
                <a:sym typeface="Arial"/>
              </a:rPr>
              <a:t> de </a:t>
            </a:r>
            <a:r>
              <a:rPr lang="en-BR" sz="2650" dirty="0" err="1">
                <a:latin typeface="Arial"/>
                <a:ea typeface="Arial"/>
                <a:cs typeface="Arial"/>
                <a:sym typeface="Arial"/>
              </a:rPr>
              <a:t>espalhamento</a:t>
            </a:r>
            <a:r>
              <a:rPr lang="en-BR" sz="2650" dirty="0">
                <a:latin typeface="Arial"/>
                <a:ea typeface="Arial"/>
                <a:cs typeface="Arial"/>
                <a:sym typeface="Arial"/>
              </a:rPr>
              <a:t> </a:t>
            </a:r>
            <a:r>
              <a:rPr lang="en-BR" sz="2650" dirty="0" err="1">
                <a:latin typeface="Arial"/>
                <a:ea typeface="Arial"/>
                <a:cs typeface="Arial"/>
                <a:sym typeface="Arial"/>
              </a:rPr>
              <a:t>por</a:t>
            </a:r>
            <a:r>
              <a:rPr lang="en-BR" sz="2650" dirty="0">
                <a:latin typeface="Arial"/>
                <a:ea typeface="Arial"/>
                <a:cs typeface="Arial"/>
                <a:sym typeface="Arial"/>
              </a:rPr>
              <a:t> </a:t>
            </a:r>
            <a:r>
              <a:rPr lang="en-BR" sz="2650" dirty="0" err="1">
                <a:latin typeface="Arial"/>
                <a:ea typeface="Arial"/>
                <a:cs typeface="Arial"/>
                <a:sym typeface="Arial"/>
              </a:rPr>
              <a:t>interação</a:t>
            </a:r>
            <a:r>
              <a:rPr lang="en-BR" sz="2650" dirty="0">
                <a:latin typeface="Arial"/>
                <a:ea typeface="Arial"/>
                <a:cs typeface="Arial"/>
                <a:sym typeface="Arial"/>
              </a:rPr>
              <a:t>.</a:t>
            </a:r>
            <a:endParaRPr dirty="0"/>
          </a:p>
        </p:txBody>
      </p:sp>
      <p:sp>
        <p:nvSpPr>
          <p:cNvPr id="55" name="Google Shape;55;p9"/>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a:t>Aula</a:t>
            </a:r>
            <a:endParaRPr lang="en-US"/>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a:t>
            </a:fld>
            <a:endParaRPr/>
          </a:p>
        </p:txBody>
      </p:sp>
      <p:sp>
        <p:nvSpPr>
          <p:cNvPr id="2" name="TextBox 1">
            <a:extLst>
              <a:ext uri="{FF2B5EF4-FFF2-40B4-BE49-F238E27FC236}">
                <a16:creationId xmlns:a16="http://schemas.microsoft.com/office/drawing/2014/main" id="{4B83AD0C-C880-C8ED-2281-0AF00EB8CE06}"/>
              </a:ext>
            </a:extLst>
          </p:cNvPr>
          <p:cNvSpPr txBox="1"/>
          <p:nvPr/>
        </p:nvSpPr>
        <p:spPr>
          <a:xfrm>
            <a:off x="239027" y="749287"/>
            <a:ext cx="6014907"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3200"/>
              <a:t>Gamma space vs linear space</a:t>
            </a:r>
          </a:p>
          <a:p>
            <a:pPr marL="285750" indent="-285750">
              <a:buFont typeface="Calibri,Sans-Serif"/>
              <a:buChar char="-"/>
            </a:pPr>
            <a:r>
              <a:rPr lang="en-US" sz="3200"/>
              <a:t>Accumulate frames</a:t>
            </a:r>
          </a:p>
          <a:p>
            <a:pPr marL="285750" indent="-285750">
              <a:buFont typeface="Calibri"/>
              <a:buChar char="-"/>
            </a:pPr>
            <a:r>
              <a:rPr lang="en-US" sz="3200"/>
              <a:t>Metallic/Specular objects</a:t>
            </a:r>
          </a:p>
          <a:p>
            <a:pPr marL="285750" indent="-285750">
              <a:buFont typeface="Calibri"/>
              <a:buChar char="-"/>
            </a:pPr>
            <a:r>
              <a:rPr lang="en-US" sz="3200"/>
              <a:t>Emissive objects</a:t>
            </a:r>
          </a:p>
          <a:p>
            <a:pPr marL="285750" indent="-285750">
              <a:buFont typeface="Calibri"/>
              <a:buChar char="-"/>
            </a:pPr>
            <a:r>
              <a:rPr lang="en-US" sz="3200"/>
              <a:t>Dielectric objects</a:t>
            </a:r>
          </a:p>
          <a:p>
            <a:pPr marL="285750" indent="-285750">
              <a:buFont typeface="Calibri"/>
              <a:buChar char="-"/>
            </a:pPr>
            <a:r>
              <a:rPr lang="en-US" sz="3200"/>
              <a:t>Defocus</a:t>
            </a:r>
          </a:p>
          <a:p>
            <a:endParaRPr lang="en-US" sz="900">
              <a:solidFill>
                <a:srgbClr val="F2F2F2"/>
              </a:solidFill>
              <a:latin typeface="Menlo"/>
            </a:endParaRPr>
          </a:p>
          <a:p>
            <a:endParaRPr lang="en-US"/>
          </a:p>
          <a:p>
            <a:endParaRPr lang="en-US" sz="1600"/>
          </a:p>
          <a:p>
            <a:pPr marL="285750" indent="-285750">
              <a:buFont typeface="Calibri"/>
              <a:buChar char="-"/>
            </a:pPr>
            <a:endParaRPr lang="en-US"/>
          </a:p>
        </p:txBody>
      </p:sp>
    </p:spTree>
    <p:extLst>
      <p:ext uri="{BB962C8B-B14F-4D97-AF65-F5344CB8AC3E}">
        <p14:creationId xmlns:p14="http://schemas.microsoft.com/office/powerpoint/2010/main" val="90844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Lei de Snell-Descartes</a:t>
            </a:r>
            <a:endParaRPr/>
          </a:p>
        </p:txBody>
      </p:sp>
      <p:sp>
        <p:nvSpPr>
          <p:cNvPr id="72" name="Google Shape;72;p11"/>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A refração é descrita por:</a:t>
            </a:r>
            <a:endParaRPr/>
          </a:p>
        </p:txBody>
      </p:sp>
      <p:sp>
        <p:nvSpPr>
          <p:cNvPr id="73" name="Google Shape;73;p1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20</a:t>
            </a:fld>
            <a:endParaRPr/>
          </a:p>
        </p:txBody>
      </p:sp>
      <p:pic>
        <p:nvPicPr>
          <p:cNvPr id="74" name="Google Shape;74;p11"/>
          <p:cNvPicPr preferRelativeResize="0"/>
          <p:nvPr/>
        </p:nvPicPr>
        <p:blipFill>
          <a:blip r:embed="rId3">
            <a:alphaModFix/>
          </a:blip>
          <a:stretch>
            <a:fillRect/>
          </a:stretch>
        </p:blipFill>
        <p:spPr>
          <a:xfrm>
            <a:off x="2378300" y="2022375"/>
            <a:ext cx="4548000" cy="3544475"/>
          </a:xfrm>
          <a:prstGeom prst="rect">
            <a:avLst/>
          </a:prstGeom>
          <a:noFill/>
          <a:ln>
            <a:noFill/>
          </a:ln>
        </p:spPr>
      </p:pic>
      <p:pic>
        <p:nvPicPr>
          <p:cNvPr id="75" name="Google Shape;75;p11" descr="{&quot;id&quot;:&quot;1&quot;,&quot;code&quot;:&quot;$$\\eta\\cdot\\sin\\theta=\\eta^{\\prime}\\cdot\\sin\\theta^{\\prime}$$&quot;,&quot;aid&quot;:null,&quot;backgroundColorModified&quot;:null,&quot;font&quot;:{&quot;size&quot;:12,&quot;family&quot;:&quot;Arial&quot;,&quot;color&quot;:&quot;#000000&quot;},&quot;type&quot;:&quot;$$&quot;,&quot;backgroundColor&quot;:&quot;#FFFFFF&quot;,&quot;ts&quot;:1635342722365,&quot;cs&quot;:&quot;slicTWLCwW1l372lowvWkg==&quot;,&quot;size&quot;:{&quot;width&quot;:148.5,&quot;height&quot;:19.333333333333332}}"/>
          <p:cNvPicPr preferRelativeResize="0"/>
          <p:nvPr/>
        </p:nvPicPr>
        <p:blipFill>
          <a:blip r:embed="rId4">
            <a:alphaModFix/>
          </a:blip>
          <a:stretch>
            <a:fillRect/>
          </a:stretch>
        </p:blipFill>
        <p:spPr>
          <a:xfrm>
            <a:off x="796200" y="1328268"/>
            <a:ext cx="3414325" cy="444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2"/>
          <p:cNvSpPr txBox="1">
            <a:spLocks noGrp="1"/>
          </p:cNvSpPr>
          <p:nvPr>
            <p:ph type="body" idx="1"/>
          </p:nvPr>
        </p:nvSpPr>
        <p:spPr>
          <a:xfrm>
            <a:off x="390550" y="838982"/>
            <a:ext cx="8428200" cy="11130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O raio de entrada (R) vai ser refratado em um raio (R').</a:t>
            </a:r>
            <a:endParaRPr/>
          </a:p>
          <a:p>
            <a:pPr marL="0" lvl="0" indent="0" algn="l" rtl="0">
              <a:spcBef>
                <a:spcPts val="400"/>
              </a:spcBef>
              <a:spcAft>
                <a:spcPts val="0"/>
              </a:spcAft>
              <a:buNone/>
            </a:pPr>
            <a:r>
              <a:rPr lang="en-BR"/>
              <a:t>Para efetuar os cálculos vamos dividir o raio refratado nos componentes perpendicular e paralelos a normal.</a:t>
            </a:r>
            <a:endParaRPr/>
          </a:p>
        </p:txBody>
      </p:sp>
      <p:sp>
        <p:nvSpPr>
          <p:cNvPr id="82" name="Google Shape;82;p12"/>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Determinando o raio refratado</a:t>
            </a:r>
            <a:endParaRPr/>
          </a:p>
        </p:txBody>
      </p:sp>
      <p:sp>
        <p:nvSpPr>
          <p:cNvPr id="83" name="Google Shape;83;p12"/>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21</a:t>
            </a:fld>
            <a:endParaRPr/>
          </a:p>
        </p:txBody>
      </p:sp>
      <p:pic>
        <p:nvPicPr>
          <p:cNvPr id="84" name="Google Shape;84;p12" descr="{&quot;aid&quot;:null,&quot;backgroundColorModified&quot;:false,&quot;font&quot;:{&quot;color&quot;:&quot;#000000&quot;,&quot;size&quot;:33.5,&quot;family&quot;:&quot;Arial&quot;},&quot;type&quot;:&quot;$$&quot;,&quot;backgroundColor&quot;:&quot;#FFFFFF&quot;,&quot;code&quot;:&quot;$$\\mathbf{\\text{R}^{\\prime}}=\\mathbf{\\text{R}_{\\perp}^{\\prime}}+\\mathbf{\\text{R}_{\\parallel}^{\\prime}}$$&quot;,&quot;id&quot;:&quot;2&quot;,&quot;ts&quot;:1635342938762,&quot;cs&quot;:&quot;qlAR6glUQb8bPet13GJRGA==&quot;,&quot;size&quot;:{&quot;width&quot;:325.50000000000006,&quot;height&quot;:66}}"/>
          <p:cNvPicPr preferRelativeResize="0"/>
          <p:nvPr/>
        </p:nvPicPr>
        <p:blipFill>
          <a:blip r:embed="rId3">
            <a:alphaModFix/>
          </a:blip>
          <a:stretch>
            <a:fillRect/>
          </a:stretch>
        </p:blipFill>
        <p:spPr>
          <a:xfrm>
            <a:off x="2986295" y="2008825"/>
            <a:ext cx="2974858" cy="603192"/>
          </a:xfrm>
          <a:prstGeom prst="rect">
            <a:avLst/>
          </a:prstGeom>
          <a:noFill/>
          <a:ln>
            <a:noFill/>
          </a:ln>
        </p:spPr>
      </p:pic>
      <p:sp>
        <p:nvSpPr>
          <p:cNvPr id="85" name="Google Shape;85;p12"/>
          <p:cNvSpPr txBox="1">
            <a:spLocks noGrp="1"/>
          </p:cNvSpPr>
          <p:nvPr>
            <p:ph type="body" idx="1"/>
          </p:nvPr>
        </p:nvSpPr>
        <p:spPr>
          <a:xfrm>
            <a:off x="390550" y="2816754"/>
            <a:ext cx="8428200" cy="5160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A solução para o R perpendicular e paralelo é:</a:t>
            </a:r>
            <a:endParaRPr/>
          </a:p>
        </p:txBody>
      </p:sp>
      <p:pic>
        <p:nvPicPr>
          <p:cNvPr id="86" name="Google Shape;86;p12" descr="{&quot;font&quot;:{&quot;size&quot;:33.5,&quot;family&quot;:&quot;Arial&quot;,&quot;color&quot;:&quot;#000000&quot;},&quot;type&quot;:&quot;$$&quot;,&quot;backgroundColor&quot;:&quot;#FFFFFF&quot;,&quot;code&quot;:&quot;$$\\mathbf{\\text{R}_{\\perp}^{\\prime}}=\\frac{\\eta}{\\eta^{\\prime}}\\left(\\mathbf{R}+\\cos\\theta \\mathbf{n}\\right)$$&quot;,&quot;backgroundColorModified&quot;:false,&quot;aid&quot;:null,&quot;id&quot;:&quot;2&quot;,&quot;ts&quot;:1635343137427,&quot;cs&quot;:&quot;qwX77rUTRanlx0HFMeSssA==&quot;,&quot;size&quot;:{&quot;width&quot;:489,&quot;height&quot;:106}}"/>
          <p:cNvPicPr preferRelativeResize="0"/>
          <p:nvPr/>
        </p:nvPicPr>
        <p:blipFill>
          <a:blip r:embed="rId4">
            <a:alphaModFix/>
          </a:blip>
          <a:stretch>
            <a:fillRect/>
          </a:stretch>
        </p:blipFill>
        <p:spPr>
          <a:xfrm>
            <a:off x="2270485" y="3411563"/>
            <a:ext cx="4469140" cy="968763"/>
          </a:xfrm>
          <a:prstGeom prst="rect">
            <a:avLst/>
          </a:prstGeom>
          <a:noFill/>
          <a:ln>
            <a:noFill/>
          </a:ln>
        </p:spPr>
      </p:pic>
      <p:pic>
        <p:nvPicPr>
          <p:cNvPr id="87" name="Google Shape;87;p12" descr="{&quot;font&quot;:{&quot;color&quot;:&quot;#000000&quot;,&quot;size&quot;:33.5,&quot;family&quot;:&quot;Arial&quot;},&quot;code&quot;:&quot;$$\\mathbf{\\text{R}_{\\parallel}^{\\prime}}=-{\\sqrt[]{1-\\mathbf{\\left|\\mathbf{R_{\\perp}^{\\prime}}\\right|}^{2}}}\\cdot \\mathbf{n}$$&quot;,&quot;type&quot;:&quot;$$&quot;,&quot;backgroundColorModified&quot;:false,&quot;aid&quot;:null,&quot;id&quot;:&quot;2&quot;,&quot;backgroundColor&quot;:&quot;#FFFFFF&quot;,&quot;ts&quot;:1635343344801,&quot;cs&quot;:&quot;SceWZLi9KNh73tUEL1CIVw==&quot;,&quot;size&quot;:{&quot;width&quot;:516.5,&quot;height&quot;:94.5}}"/>
          <p:cNvPicPr preferRelativeResize="0"/>
          <p:nvPr/>
        </p:nvPicPr>
        <p:blipFill>
          <a:blip r:embed="rId5">
            <a:alphaModFix/>
          </a:blip>
          <a:stretch>
            <a:fillRect/>
          </a:stretch>
        </p:blipFill>
        <p:spPr>
          <a:xfrm>
            <a:off x="2144825" y="4627564"/>
            <a:ext cx="4720472" cy="86366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a:spLocks noGrp="1"/>
          </p:cNvSpPr>
          <p:nvPr>
            <p:ph type="body" idx="1"/>
          </p:nvPr>
        </p:nvSpPr>
        <p:spPr>
          <a:xfrm>
            <a:off x="390550" y="838982"/>
            <a:ext cx="8428200" cy="11130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Para calcular o valor do cosseno de 𝞱 podemos usar o produto escalar dos vetores. Ou seja:</a:t>
            </a:r>
            <a:endParaRPr/>
          </a:p>
          <a:p>
            <a:pPr marL="0" lvl="0" indent="0" algn="l" rtl="0">
              <a:spcBef>
                <a:spcPts val="400"/>
              </a:spcBef>
              <a:spcAft>
                <a:spcPts val="0"/>
              </a:spcAft>
              <a:buNone/>
            </a:pPr>
            <a:endParaRPr/>
          </a:p>
        </p:txBody>
      </p:sp>
      <p:sp>
        <p:nvSpPr>
          <p:cNvPr id="94" name="Google Shape;94;p13"/>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Determinando o raio refratado</a:t>
            </a:r>
            <a:endParaRPr/>
          </a:p>
        </p:txBody>
      </p:sp>
      <p:sp>
        <p:nvSpPr>
          <p:cNvPr id="95" name="Google Shape;95;p13"/>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22</a:t>
            </a:fld>
            <a:endParaRPr/>
          </a:p>
        </p:txBody>
      </p:sp>
      <p:pic>
        <p:nvPicPr>
          <p:cNvPr id="96" name="Google Shape;96;p13" descr="{&quot;aid&quot;:null,&quot;backgroundColorModified&quot;:false,&quot;font&quot;:{&quot;color&quot;:&quot;#000000&quot;,&quot;size&quot;:32,&quot;family&quot;:&quot;Arial&quot;},&quot;backgroundColor&quot;:&quot;#FFFFFF&quot;,&quot;type&quot;:&quot;$$&quot;,&quot;id&quot;:&quot;2&quot;,&quot;code&quot;:&quot;$$\\mathbf{a}\\cdot \\mathbf{b}=\\left|\\mathbf{a}\\right|\\left|\\mathbf{b}\\right|\\cos\\theta$$&quot;,&quot;ts&quot;:1635343564716,&quot;cs&quot;:&quot;BcWaxeIEtoHetXDGZN8Zzg==&quot;,&quot;size&quot;:{&quot;width&quot;:383.6666666666667,&quot;height&quot;:50.333333333333336}}"/>
          <p:cNvPicPr preferRelativeResize="0"/>
          <p:nvPr/>
        </p:nvPicPr>
        <p:blipFill>
          <a:blip r:embed="rId3">
            <a:alphaModFix/>
          </a:blip>
          <a:stretch>
            <a:fillRect/>
          </a:stretch>
        </p:blipFill>
        <p:spPr>
          <a:xfrm>
            <a:off x="2986295" y="1637585"/>
            <a:ext cx="3654425" cy="479425"/>
          </a:xfrm>
          <a:prstGeom prst="rect">
            <a:avLst/>
          </a:prstGeom>
          <a:noFill/>
          <a:ln>
            <a:noFill/>
          </a:ln>
        </p:spPr>
      </p:pic>
      <p:sp>
        <p:nvSpPr>
          <p:cNvPr id="97" name="Google Shape;97;p13"/>
          <p:cNvSpPr txBox="1">
            <a:spLocks noGrp="1"/>
          </p:cNvSpPr>
          <p:nvPr>
            <p:ph type="body" idx="1"/>
          </p:nvPr>
        </p:nvSpPr>
        <p:spPr>
          <a:xfrm>
            <a:off x="390550" y="2246454"/>
            <a:ext cx="8428200" cy="5160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Restringindo </a:t>
            </a:r>
            <a:r>
              <a:rPr lang="en-BR" b="1"/>
              <a:t>a</a:t>
            </a:r>
            <a:r>
              <a:rPr lang="en-BR"/>
              <a:t> e </a:t>
            </a:r>
            <a:r>
              <a:rPr lang="en-BR" b="1"/>
              <a:t>b</a:t>
            </a:r>
            <a:r>
              <a:rPr lang="en-BR"/>
              <a:t> a vetores unitários:</a:t>
            </a:r>
            <a:endParaRPr/>
          </a:p>
        </p:txBody>
      </p:sp>
      <p:pic>
        <p:nvPicPr>
          <p:cNvPr id="98" name="Google Shape;98;p13" descr="{&quot;code&quot;:&quot;$$\\mathbf{\\text{R}_{\\perp}^{\\prime}}=\\frac{\\eta}{\\eta^{\\prime}}\\left(\\mathbf{R}+\\left(-\\mathbf{R}\\cdot \\mathbf{n}\\right)\\mathbf{n}\\right)$$&quot;,&quot;backgroundColorModified&quot;:false,&quot;id&quot;:&quot;2&quot;,&quot;backgroundColor&quot;:&quot;#FFFFFF&quot;,&quot;type&quot;:&quot;$$&quot;,&quot;font&quot;:{&quot;size&quot;:32,&quot;family&quot;:&quot;Arial&quot;,&quot;color&quot;:&quot;#000000&quot;},&quot;aid&quot;:null,&quot;ts&quot;:1635343745037,&quot;cs&quot;:&quot;9Mls4yEYgjS8MK4pLlqaeg==&quot;,&quot;size&quot;:{&quot;width&quot;:557.0000000000001,&quot;height&quot;:101.5}}"/>
          <p:cNvPicPr preferRelativeResize="0"/>
          <p:nvPr/>
        </p:nvPicPr>
        <p:blipFill>
          <a:blip r:embed="rId4">
            <a:alphaModFix/>
          </a:blip>
          <a:stretch>
            <a:fillRect/>
          </a:stretch>
        </p:blipFill>
        <p:spPr>
          <a:xfrm>
            <a:off x="2296110" y="4419923"/>
            <a:ext cx="5305425" cy="966788"/>
          </a:xfrm>
          <a:prstGeom prst="rect">
            <a:avLst/>
          </a:prstGeom>
          <a:noFill/>
          <a:ln>
            <a:noFill/>
          </a:ln>
        </p:spPr>
      </p:pic>
      <p:pic>
        <p:nvPicPr>
          <p:cNvPr id="99" name="Google Shape;99;p13" descr="{&quot;type&quot;:&quot;$$&quot;,&quot;id&quot;:&quot;2&quot;,&quot;code&quot;:&quot;$$\\mathbf{a}\\cdot \\mathbf{b}=\\cos\\theta$$&quot;,&quot;font&quot;:{&quot;family&quot;:&quot;Arial&quot;,&quot;color&quot;:&quot;#000000&quot;,&quot;size&quot;:32},&quot;backgroundColor&quot;:&quot;#FFFFFF&quot;,&quot;backgroundColorModified&quot;:false,&quot;aid&quot;:null,&quot;ts&quot;:1635343645884,&quot;cs&quot;:&quot;k/GhbIwYGHiW52sMYaaJcw==&quot;,&quot;size&quot;:{&quot;width&quot;:259.8,&quot;height&quot;:36}}"/>
          <p:cNvPicPr preferRelativeResize="0"/>
          <p:nvPr/>
        </p:nvPicPr>
        <p:blipFill>
          <a:blip r:embed="rId5">
            <a:alphaModFix/>
          </a:blip>
          <a:stretch>
            <a:fillRect/>
          </a:stretch>
        </p:blipFill>
        <p:spPr>
          <a:xfrm>
            <a:off x="3083583" y="2762460"/>
            <a:ext cx="2474595" cy="342900"/>
          </a:xfrm>
          <a:prstGeom prst="rect">
            <a:avLst/>
          </a:prstGeom>
          <a:noFill/>
          <a:ln>
            <a:noFill/>
          </a:ln>
        </p:spPr>
      </p:pic>
      <p:sp>
        <p:nvSpPr>
          <p:cNvPr id="100" name="Google Shape;100;p13"/>
          <p:cNvSpPr txBox="1">
            <a:spLocks noGrp="1"/>
          </p:cNvSpPr>
          <p:nvPr>
            <p:ph type="body" idx="1"/>
          </p:nvPr>
        </p:nvSpPr>
        <p:spPr>
          <a:xfrm>
            <a:off x="390550" y="3555741"/>
            <a:ext cx="8428200" cy="5160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Dessa forma a componente perpendicular do raio refratado fica: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 das Esferas de Vidro</a:t>
            </a:r>
            <a:endParaRPr/>
          </a:p>
        </p:txBody>
      </p:sp>
      <p:sp>
        <p:nvSpPr>
          <p:cNvPr id="131" name="Google Shape;131;p1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23</a:t>
            </a:fld>
            <a:endParaRPr/>
          </a:p>
        </p:txBody>
      </p:sp>
      <p:pic>
        <p:nvPicPr>
          <p:cNvPr id="132" name="Google Shape;132;p17"/>
          <p:cNvPicPr preferRelativeResize="0"/>
          <p:nvPr/>
        </p:nvPicPr>
        <p:blipFill>
          <a:blip r:embed="rId3">
            <a:alphaModFix/>
          </a:blip>
          <a:stretch>
            <a:fillRect/>
          </a:stretch>
        </p:blipFill>
        <p:spPr>
          <a:xfrm>
            <a:off x="616650" y="781559"/>
            <a:ext cx="7910700" cy="444976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Reflexão Total / Total Internal Reflection</a:t>
            </a:r>
            <a:endParaRPr/>
          </a:p>
        </p:txBody>
      </p:sp>
      <p:sp>
        <p:nvSpPr>
          <p:cNvPr id="139" name="Google Shape;139;p18"/>
          <p:cNvSpPr txBox="1">
            <a:spLocks noGrp="1"/>
          </p:cNvSpPr>
          <p:nvPr>
            <p:ph type="body" idx="1"/>
          </p:nvPr>
        </p:nvSpPr>
        <p:spPr>
          <a:xfrm>
            <a:off x="390550" y="838982"/>
            <a:ext cx="8428200" cy="1266900"/>
          </a:xfrm>
          <a:prstGeom prst="rect">
            <a:avLst/>
          </a:prstGeom>
        </p:spPr>
        <p:txBody>
          <a:bodyPr spcFirstLastPara="1" wrap="square" lIns="91425" tIns="45700" rIns="91425" bIns="45700" anchor="t" anchorCtr="0">
            <a:normAutofit lnSpcReduction="10000"/>
          </a:bodyPr>
          <a:lstStyle/>
          <a:p>
            <a:pPr marL="0" lvl="0" indent="0" algn="l" rtl="0">
              <a:spcBef>
                <a:spcPts val="400"/>
              </a:spcBef>
              <a:spcAft>
                <a:spcPts val="0"/>
              </a:spcAft>
              <a:buNone/>
            </a:pPr>
            <a:r>
              <a:rPr lang="en-BR"/>
              <a:t>Uma situação curiosa pode acontecer quando o raio de luz sai de um meio de maior índice de refração para um índice menor.</a:t>
            </a:r>
            <a:endParaRPr/>
          </a:p>
          <a:p>
            <a:pPr marL="0" lvl="0" indent="0" algn="l" rtl="0">
              <a:spcBef>
                <a:spcPts val="1000"/>
              </a:spcBef>
              <a:spcAft>
                <a:spcPts val="1000"/>
              </a:spcAft>
              <a:buNone/>
            </a:pPr>
            <a:r>
              <a:rPr lang="en-BR"/>
              <a:t>Lembrando que podemos calcular o ângulo do raio refratado:</a:t>
            </a:r>
            <a:endParaRPr/>
          </a:p>
        </p:txBody>
      </p:sp>
      <p:sp>
        <p:nvSpPr>
          <p:cNvPr id="140" name="Google Shape;140;p18"/>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24</a:t>
            </a:fld>
            <a:endParaRPr/>
          </a:p>
        </p:txBody>
      </p:sp>
      <p:pic>
        <p:nvPicPr>
          <p:cNvPr id="141" name="Google Shape;141;p18" descr="{&quot;id&quot;:&quot;1&quot;,&quot;backgroundColor&quot;:&quot;#FFFFFF&quot;,&quot;backgroundColorModified&quot;:false,&quot;type&quot;:&quot;$$&quot;,&quot;font&quot;:{&quot;color&quot;:&quot;#000000&quot;,&quot;size&quot;:28.5,&quot;family&quot;:&quot;Arial&quot;},&quot;aid&quot;:null,&quot;code&quot;:&quot;$$\\sin\\theta^{\\prime}=\\frac{\\eta}{\\eta^{\\prime}}\\cdot\\sin\\theta$$&quot;,&quot;ts&quot;:1635344787185,&quot;cs&quot;:&quot;s0kvNsmh5Mcf9zr0e33uUQ==&quot;,&quot;size&quot;:{&quot;width&quot;:319.75000000000006,&quot;height&quot;:90.25}}"/>
          <p:cNvPicPr preferRelativeResize="0"/>
          <p:nvPr/>
        </p:nvPicPr>
        <p:blipFill>
          <a:blip r:embed="rId3">
            <a:alphaModFix/>
          </a:blip>
          <a:stretch>
            <a:fillRect/>
          </a:stretch>
        </p:blipFill>
        <p:spPr>
          <a:xfrm>
            <a:off x="3049195" y="2122043"/>
            <a:ext cx="3045619" cy="859631"/>
          </a:xfrm>
          <a:prstGeom prst="rect">
            <a:avLst/>
          </a:prstGeom>
          <a:noFill/>
          <a:ln>
            <a:noFill/>
          </a:ln>
        </p:spPr>
      </p:pic>
      <p:sp>
        <p:nvSpPr>
          <p:cNvPr id="142" name="Google Shape;142;p18"/>
          <p:cNvSpPr txBox="1">
            <a:spLocks noGrp="1"/>
          </p:cNvSpPr>
          <p:nvPr>
            <p:ph type="body" idx="1"/>
          </p:nvPr>
        </p:nvSpPr>
        <p:spPr>
          <a:xfrm>
            <a:off x="390550" y="3210275"/>
            <a:ext cx="8561400" cy="587100"/>
          </a:xfrm>
          <a:prstGeom prst="rect">
            <a:avLst/>
          </a:prstGeom>
        </p:spPr>
        <p:txBody>
          <a:bodyPr spcFirstLastPara="1" wrap="square" lIns="91425" tIns="45700" rIns="91425" bIns="45700" anchor="t" anchorCtr="0">
            <a:normAutofit/>
          </a:bodyPr>
          <a:lstStyle/>
          <a:p>
            <a:pPr marL="0" lvl="0" indent="0" algn="l" rtl="0">
              <a:spcBef>
                <a:spcPts val="400"/>
              </a:spcBef>
              <a:spcAft>
                <a:spcPts val="1000"/>
              </a:spcAft>
              <a:buNone/>
            </a:pPr>
            <a:r>
              <a:rPr lang="en-BR"/>
              <a:t>Suponha agora o raio indo do vidro (n=1.5) para o ar (n = 1.0):</a:t>
            </a:r>
            <a:endParaRPr/>
          </a:p>
        </p:txBody>
      </p:sp>
      <p:pic>
        <p:nvPicPr>
          <p:cNvPr id="143" name="Google Shape;143;p18" descr="{&quot;id&quot;:&quot;1&quot;,&quot;backgroundColor&quot;:&quot;#FFFFFF&quot;,&quot;type&quot;:&quot;$$&quot;,&quot;font&quot;:{&quot;size&quot;:28.5,&quot;color&quot;:&quot;#000000&quot;,&quot;family&quot;:&quot;Arial&quot;},&quot;code&quot;:&quot;$$\\sin\\theta^{\\prime}=\\frac{1.5}{1.0}\\cdot\\sin\\theta$$&quot;,&quot;aid&quot;:null,&quot;backgroundColorModified&quot;:false,&quot;ts&quot;:1635344897703,&quot;cs&quot;:&quot;n/zhYeAb5sg94sGrH+TH7A==&quot;,&quot;size&quot;:{&quot;width&quot;:343.75000000000006,&quot;height&quot;:91.5}}"/>
          <p:cNvPicPr preferRelativeResize="0"/>
          <p:nvPr/>
        </p:nvPicPr>
        <p:blipFill>
          <a:blip r:embed="rId4">
            <a:alphaModFix/>
          </a:blip>
          <a:stretch>
            <a:fillRect/>
          </a:stretch>
        </p:blipFill>
        <p:spPr>
          <a:xfrm>
            <a:off x="3081832" y="3846514"/>
            <a:ext cx="3274219" cy="871538"/>
          </a:xfrm>
          <a:prstGeom prst="rect">
            <a:avLst/>
          </a:prstGeom>
          <a:noFill/>
          <a:ln>
            <a:noFill/>
          </a:ln>
        </p:spPr>
      </p:pic>
      <p:sp>
        <p:nvSpPr>
          <p:cNvPr id="144" name="Google Shape;144;p18"/>
          <p:cNvSpPr txBox="1">
            <a:spLocks noGrp="1"/>
          </p:cNvSpPr>
          <p:nvPr>
            <p:ph type="body" idx="1"/>
          </p:nvPr>
        </p:nvSpPr>
        <p:spPr>
          <a:xfrm>
            <a:off x="323950" y="4976025"/>
            <a:ext cx="8561400" cy="587100"/>
          </a:xfrm>
          <a:prstGeom prst="rect">
            <a:avLst/>
          </a:prstGeom>
        </p:spPr>
        <p:txBody>
          <a:bodyPr spcFirstLastPara="1" wrap="square" lIns="91425" tIns="45700" rIns="91425" bIns="45700" anchor="t" anchorCtr="0">
            <a:normAutofit/>
          </a:bodyPr>
          <a:lstStyle/>
          <a:p>
            <a:pPr marL="0" lvl="0" indent="0" algn="l" rtl="0">
              <a:spcBef>
                <a:spcPts val="400"/>
              </a:spcBef>
              <a:spcAft>
                <a:spcPts val="1000"/>
              </a:spcAft>
              <a:buNone/>
            </a:pPr>
            <a:r>
              <a:rPr lang="en-BR"/>
              <a:t>Você vê algum problema?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9"/>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2400" dirty="0"/>
              <a:t>Reflexão Total Interna / Total Internal Reflection</a:t>
            </a:r>
          </a:p>
        </p:txBody>
      </p:sp>
      <p:sp>
        <p:nvSpPr>
          <p:cNvPr id="151" name="Google Shape;151;p19"/>
          <p:cNvSpPr txBox="1">
            <a:spLocks noGrp="1"/>
          </p:cNvSpPr>
          <p:nvPr>
            <p:ph type="body" idx="1"/>
          </p:nvPr>
        </p:nvSpPr>
        <p:spPr>
          <a:xfrm>
            <a:off x="390550" y="838982"/>
            <a:ext cx="8428200" cy="1266900"/>
          </a:xfrm>
          <a:prstGeom prst="rect">
            <a:avLst/>
          </a:prstGeom>
        </p:spPr>
        <p:txBody>
          <a:bodyPr spcFirstLastPara="1" wrap="square" lIns="91425" tIns="45700" rIns="91425" bIns="45700" anchor="t" anchorCtr="0">
            <a:normAutofit/>
          </a:bodyPr>
          <a:lstStyle/>
          <a:p>
            <a:pPr marL="0" lvl="0" indent="0" algn="l" rtl="0">
              <a:spcBef>
                <a:spcPts val="400"/>
              </a:spcBef>
              <a:spcAft>
                <a:spcPts val="1000"/>
              </a:spcAft>
              <a:buNone/>
            </a:pPr>
            <a:r>
              <a:rPr lang="en-BR"/>
              <a:t>O valor de seno 𝞱 não pode ser maior que 1, e conforme a incidência o ângulo a fórmula pode ficar sem solução.</a:t>
            </a:r>
            <a:endParaRPr/>
          </a:p>
        </p:txBody>
      </p:sp>
      <p:sp>
        <p:nvSpPr>
          <p:cNvPr id="152" name="Google Shape;152;p19"/>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25</a:t>
            </a:fld>
            <a:endParaRPr/>
          </a:p>
        </p:txBody>
      </p:sp>
      <p:sp>
        <p:nvSpPr>
          <p:cNvPr id="153" name="Google Shape;153;p19"/>
          <p:cNvSpPr txBox="1">
            <a:spLocks noGrp="1"/>
          </p:cNvSpPr>
          <p:nvPr>
            <p:ph type="body" idx="1"/>
          </p:nvPr>
        </p:nvSpPr>
        <p:spPr>
          <a:xfrm>
            <a:off x="390550" y="3210275"/>
            <a:ext cx="8561400" cy="1080600"/>
          </a:xfrm>
          <a:prstGeom prst="rect">
            <a:avLst/>
          </a:prstGeom>
        </p:spPr>
        <p:txBody>
          <a:bodyPr spcFirstLastPara="1" wrap="square" lIns="91425" tIns="45700" rIns="91425" bIns="45700" anchor="t" anchorCtr="0">
            <a:normAutofit/>
          </a:bodyPr>
          <a:lstStyle/>
          <a:p>
            <a:pPr marL="0" lvl="0" indent="0" algn="l" rtl="0">
              <a:spcBef>
                <a:spcPts val="400"/>
              </a:spcBef>
              <a:spcAft>
                <a:spcPts val="1000"/>
              </a:spcAft>
              <a:buNone/>
            </a:pPr>
            <a:r>
              <a:rPr lang="en-BR"/>
              <a:t>Ou seja, se a razão dos índices de refração vezes o seno 𝞱 for maior que 1, o que acontece na verdade é uma reflexão. </a:t>
            </a:r>
            <a:endParaRPr/>
          </a:p>
        </p:txBody>
      </p:sp>
      <p:pic>
        <p:nvPicPr>
          <p:cNvPr id="154" name="Google Shape;154;p19" descr="{&quot;backgroundColor&quot;:&quot;#FFFFFF&quot;,&quot;aid&quot;:null,&quot;backgroundColorModified&quot;:false,&quot;type&quot;:&quot;$$&quot;,&quot;id&quot;:&quot;1&quot;,&quot;font&quot;:{&quot;family&quot;:&quot;Arial&quot;,&quot;color&quot;:&quot;#000000&quot;,&quot;size&quot;:28.5},&quot;code&quot;:&quot;$$\\frac{1.5}{1.0}\\cdot\\sin\\theta&gt;1\\,\\,?????$$&quot;,&quot;ts&quot;:1635348469348,&quot;cs&quot;:&quot;E30dc4l5A3fRjzd7XZJFUQ==&quot;,&quot;size&quot;:{&quot;width&quot;:386,&quot;height&quot;:91.66666666666667}}"/>
          <p:cNvPicPr preferRelativeResize="0"/>
          <p:nvPr/>
        </p:nvPicPr>
        <p:blipFill>
          <a:blip r:embed="rId3">
            <a:alphaModFix/>
          </a:blip>
          <a:stretch>
            <a:fillRect/>
          </a:stretch>
        </p:blipFill>
        <p:spPr>
          <a:xfrm>
            <a:off x="2661170" y="1774930"/>
            <a:ext cx="3676650" cy="873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159"/>
        <p:cNvGrpSpPr/>
        <p:nvPr/>
      </p:nvGrpSpPr>
      <p:grpSpPr>
        <a:xfrm>
          <a:off x="0" y="0"/>
          <a:ext cx="0" cy="0"/>
          <a:chOff x="0" y="0"/>
          <a:chExt cx="0" cy="0"/>
        </a:xfrm>
      </p:grpSpPr>
      <p:sp>
        <p:nvSpPr>
          <p:cNvPr id="160" name="Google Shape;160;p20"/>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senos e cossenos</a:t>
            </a:r>
            <a:endParaRPr/>
          </a:p>
        </p:txBody>
      </p:sp>
      <p:sp>
        <p:nvSpPr>
          <p:cNvPr id="161" name="Google Shape;161;p20"/>
          <p:cNvSpPr txBox="1">
            <a:spLocks noGrp="1"/>
          </p:cNvSpPr>
          <p:nvPr>
            <p:ph type="body" idx="1"/>
          </p:nvPr>
        </p:nvSpPr>
        <p:spPr>
          <a:xfrm>
            <a:off x="390550" y="838975"/>
            <a:ext cx="8621100" cy="1266900"/>
          </a:xfrm>
          <a:prstGeom prst="rect">
            <a:avLst/>
          </a:prstGeom>
        </p:spPr>
        <p:txBody>
          <a:bodyPr spcFirstLastPara="1" wrap="square" lIns="91425" tIns="45700" rIns="91425" bIns="45700" anchor="t" anchorCtr="0">
            <a:normAutofit lnSpcReduction="10000"/>
          </a:bodyPr>
          <a:lstStyle/>
          <a:p>
            <a:pPr marL="0" lvl="0" indent="0" algn="l" rtl="0">
              <a:spcBef>
                <a:spcPts val="400"/>
              </a:spcBef>
              <a:spcAft>
                <a:spcPts val="0"/>
              </a:spcAft>
              <a:buNone/>
            </a:pPr>
            <a:r>
              <a:rPr lang="en-BR"/>
              <a:t>Precisamos achar a razão dos índices de refração vezes o seno 𝞱 </a:t>
            </a:r>
            <a:endParaRPr/>
          </a:p>
          <a:p>
            <a:pPr marL="0" lvl="0" indent="0" algn="l" rtl="0">
              <a:spcBef>
                <a:spcPts val="1000"/>
              </a:spcBef>
              <a:spcAft>
                <a:spcPts val="1000"/>
              </a:spcAft>
              <a:buNone/>
            </a:pPr>
            <a:r>
              <a:rPr lang="en-BR"/>
              <a:t>Para isso vamos fazer algumas contas. Os índices de refração são dados, e o cosseno 𝞱 pode ser calculado pelo produto escalar.</a:t>
            </a:r>
            <a:endParaRPr/>
          </a:p>
        </p:txBody>
      </p:sp>
      <p:sp>
        <p:nvSpPr>
          <p:cNvPr id="162" name="Google Shape;162;p20"/>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26</a:t>
            </a:fld>
            <a:endParaRPr/>
          </a:p>
        </p:txBody>
      </p:sp>
      <p:sp>
        <p:nvSpPr>
          <p:cNvPr id="163" name="Google Shape;163;p20"/>
          <p:cNvSpPr txBox="1">
            <a:spLocks noGrp="1"/>
          </p:cNvSpPr>
          <p:nvPr>
            <p:ph type="body" idx="1"/>
          </p:nvPr>
        </p:nvSpPr>
        <p:spPr>
          <a:xfrm>
            <a:off x="420400" y="3697175"/>
            <a:ext cx="8561400" cy="1080600"/>
          </a:xfrm>
          <a:prstGeom prst="rect">
            <a:avLst/>
          </a:prstGeom>
        </p:spPr>
        <p:txBody>
          <a:bodyPr spcFirstLastPara="1" wrap="square" lIns="91425" tIns="45700" rIns="91425" bIns="45700" anchor="t" anchorCtr="0">
            <a:normAutofit/>
          </a:bodyPr>
          <a:lstStyle/>
          <a:p>
            <a:pPr marL="0" lvl="0" indent="0" algn="l" rtl="0">
              <a:spcBef>
                <a:spcPts val="400"/>
              </a:spcBef>
              <a:spcAft>
                <a:spcPts val="1000"/>
              </a:spcAft>
              <a:buNone/>
            </a:pPr>
            <a:r>
              <a:rPr lang="en-BR"/>
              <a:t>E o cosseno temos como:</a:t>
            </a:r>
            <a:endParaRPr/>
          </a:p>
        </p:txBody>
      </p:sp>
      <p:pic>
        <p:nvPicPr>
          <p:cNvPr id="164" name="Google Shape;164;p20" descr="{&quot;code&quot;:&quot;$$\\sin^{2}\\theta\\,+\\cos^{2}\\theta=1$$&quot;,&quot;id&quot;:&quot;1&quot;,&quot;aid&quot;:null,&quot;font&quot;:{&quot;color&quot;:&quot;#000000&quot;,&quot;family&quot;:&quot;Arial&quot;,&quot;size&quot;:28.5},&quot;backgroundColorModified&quot;:false,&quot;backgroundColor&quot;:&quot;#FFFFFF&quot;,&quot;type&quot;:&quot;$$&quot;,&quot;ts&quot;:1635349093163,&quot;cs&quot;:&quot;bNyKJXhBUZKXvLNtJjHIVw==&quot;,&quot;size&quot;:{&quot;width&quot;:346.3333333333333,&quot;height&quot;:43.333333333333336}}"/>
          <p:cNvPicPr preferRelativeResize="0"/>
          <p:nvPr/>
        </p:nvPicPr>
        <p:blipFill>
          <a:blip r:embed="rId3">
            <a:alphaModFix/>
          </a:blip>
          <a:stretch>
            <a:fillRect/>
          </a:stretch>
        </p:blipFill>
        <p:spPr>
          <a:xfrm>
            <a:off x="2661170" y="2105880"/>
            <a:ext cx="3298825" cy="412750"/>
          </a:xfrm>
          <a:prstGeom prst="rect">
            <a:avLst/>
          </a:prstGeom>
          <a:noFill/>
          <a:ln>
            <a:noFill/>
          </a:ln>
        </p:spPr>
      </p:pic>
      <p:pic>
        <p:nvPicPr>
          <p:cNvPr id="165" name="Google Shape;165;p20" descr="{&quot;type&quot;:&quot;$$&quot;,&quot;aid&quot;:null,&quot;font&quot;:{&quot;size&quot;:28.5,&quot;color&quot;:&quot;#000000&quot;,&quot;family&quot;:&quot;Arial&quot;},&quot;backgroundColor&quot;:&quot;#FFFFFF&quot;,&quot;id&quot;:&quot;1&quot;,&quot;backgroundColorModified&quot;:false,&quot;code&quot;:&quot;$$\\sin\\theta\\,={\\sqrt[]{1-\\cos^{2}\\theta}}$$&quot;,&quot;ts&quot;:1635349140470,&quot;cs&quot;:&quot;TuzfrxKOA5+2Krhk7Dwruw==&quot;,&quot;size&quot;:{&quot;width&quot;:377,&quot;height&quot;:53.666666666666664}}"/>
          <p:cNvPicPr preferRelativeResize="0"/>
          <p:nvPr/>
        </p:nvPicPr>
        <p:blipFill>
          <a:blip r:embed="rId4">
            <a:alphaModFix/>
          </a:blip>
          <a:stretch>
            <a:fillRect/>
          </a:stretch>
        </p:blipFill>
        <p:spPr>
          <a:xfrm>
            <a:off x="2515130" y="2714280"/>
            <a:ext cx="3590925" cy="511175"/>
          </a:xfrm>
          <a:prstGeom prst="rect">
            <a:avLst/>
          </a:prstGeom>
          <a:noFill/>
          <a:ln>
            <a:noFill/>
          </a:ln>
        </p:spPr>
      </p:pic>
      <p:pic>
        <p:nvPicPr>
          <p:cNvPr id="166" name="Google Shape;166;p20" descr="{&quot;aid&quot;:null,&quot;code&quot;:&quot;$$\\cos\\theta\\,=\\,\\mathbf{R}\\cdot \\mathbf{n}$$&quot;,&quot;font&quot;:{&quot;family&quot;:&quot;Arial&quot;,&quot;size&quot;:28.5,&quot;color&quot;:&quot;#000000&quot;},&quot;id&quot;:&quot;3&quot;,&quot;backgroundColorModified&quot;:false,&quot;type&quot;:&quot;$$&quot;,&quot;backgroundColor&quot;:&quot;#FFFFFF&quot;,&quot;ts&quot;:1635349208642,&quot;cs&quot;:&quot;mtJeAJ+pLOvQn58IMJ3Dyw==&quot;,&quot;size&quot;:{&quot;width&quot;:259.40000000000003,&quot;height&quot;:32}}"/>
          <p:cNvPicPr preferRelativeResize="0"/>
          <p:nvPr/>
        </p:nvPicPr>
        <p:blipFill>
          <a:blip r:embed="rId5">
            <a:alphaModFix/>
          </a:blip>
          <a:stretch>
            <a:fillRect/>
          </a:stretch>
        </p:blipFill>
        <p:spPr>
          <a:xfrm>
            <a:off x="3121025" y="4197675"/>
            <a:ext cx="2901950" cy="3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 com novos materiais</a:t>
            </a:r>
            <a:endParaRPr/>
          </a:p>
        </p:txBody>
      </p:sp>
      <p:sp>
        <p:nvSpPr>
          <p:cNvPr id="189" name="Google Shape;189;p23"/>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27</a:t>
            </a:fld>
            <a:endParaRPr/>
          </a:p>
        </p:txBody>
      </p:sp>
      <p:pic>
        <p:nvPicPr>
          <p:cNvPr id="190" name="Google Shape;190;p23"/>
          <p:cNvPicPr preferRelativeResize="0"/>
          <p:nvPr/>
        </p:nvPicPr>
        <p:blipFill>
          <a:blip r:embed="rId3">
            <a:alphaModFix/>
          </a:blip>
          <a:stretch>
            <a:fillRect/>
          </a:stretch>
        </p:blipFill>
        <p:spPr>
          <a:xfrm>
            <a:off x="590950" y="791509"/>
            <a:ext cx="7962100" cy="4478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Aproximação de Schlick</a:t>
            </a:r>
            <a:endParaRPr/>
          </a:p>
        </p:txBody>
      </p:sp>
      <p:sp>
        <p:nvSpPr>
          <p:cNvPr id="197" name="Google Shape;197;p24"/>
          <p:cNvSpPr txBox="1">
            <a:spLocks noGrp="1"/>
          </p:cNvSpPr>
          <p:nvPr>
            <p:ph type="body" idx="1"/>
          </p:nvPr>
        </p:nvSpPr>
        <p:spPr>
          <a:xfrm>
            <a:off x="390550" y="838984"/>
            <a:ext cx="8428200" cy="5703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Permite calcular o coeficiente de reflexão: </a:t>
            </a:r>
            <a:endParaRPr/>
          </a:p>
        </p:txBody>
      </p:sp>
      <p:sp>
        <p:nvSpPr>
          <p:cNvPr id="198" name="Google Shape;198;p24"/>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28</a:t>
            </a:fld>
            <a:endParaRPr/>
          </a:p>
        </p:txBody>
      </p:sp>
      <p:pic>
        <p:nvPicPr>
          <p:cNvPr id="199" name="Google Shape;199;p24"/>
          <p:cNvPicPr preferRelativeResize="0"/>
          <p:nvPr/>
        </p:nvPicPr>
        <p:blipFill>
          <a:blip r:embed="rId3">
            <a:alphaModFix/>
          </a:blip>
          <a:stretch>
            <a:fillRect/>
          </a:stretch>
        </p:blipFill>
        <p:spPr>
          <a:xfrm>
            <a:off x="474899" y="1593899"/>
            <a:ext cx="4764075" cy="2108150"/>
          </a:xfrm>
          <a:prstGeom prst="rect">
            <a:avLst/>
          </a:prstGeom>
          <a:noFill/>
          <a:ln>
            <a:noFill/>
          </a:ln>
        </p:spPr>
      </p:pic>
      <p:pic>
        <p:nvPicPr>
          <p:cNvPr id="200" name="Google Shape;200;p24"/>
          <p:cNvPicPr preferRelativeResize="0"/>
          <p:nvPr/>
        </p:nvPicPr>
        <p:blipFill>
          <a:blip r:embed="rId4">
            <a:alphaModFix/>
          </a:blip>
          <a:stretch>
            <a:fillRect/>
          </a:stretch>
        </p:blipFill>
        <p:spPr>
          <a:xfrm>
            <a:off x="4200825" y="3111600"/>
            <a:ext cx="4533825" cy="1988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 das reflexões atualizadas</a:t>
            </a:r>
            <a:endParaRPr/>
          </a:p>
        </p:txBody>
      </p:sp>
      <p:sp>
        <p:nvSpPr>
          <p:cNvPr id="223" name="Google Shape;223;p2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29</a:t>
            </a:fld>
            <a:endParaRPr/>
          </a:p>
        </p:txBody>
      </p:sp>
      <p:pic>
        <p:nvPicPr>
          <p:cNvPr id="224" name="Google Shape;224;p27"/>
          <p:cNvPicPr preferRelativeResize="0"/>
          <p:nvPr/>
        </p:nvPicPr>
        <p:blipFill>
          <a:blip r:embed="rId3">
            <a:alphaModFix/>
          </a:blip>
          <a:stretch>
            <a:fillRect/>
          </a:stretch>
        </p:blipFill>
        <p:spPr>
          <a:xfrm>
            <a:off x="479593" y="708273"/>
            <a:ext cx="3849072" cy="2154768"/>
          </a:xfrm>
          <a:prstGeom prst="rect">
            <a:avLst/>
          </a:prstGeom>
          <a:noFill/>
          <a:ln>
            <a:noFill/>
          </a:ln>
        </p:spPr>
      </p:pic>
      <p:sp>
        <p:nvSpPr>
          <p:cNvPr id="4" name="TextBox 3">
            <a:extLst>
              <a:ext uri="{FF2B5EF4-FFF2-40B4-BE49-F238E27FC236}">
                <a16:creationId xmlns:a16="http://schemas.microsoft.com/office/drawing/2014/main" id="{69C40B5D-179D-B780-FD5F-D5DA384C5A63}"/>
              </a:ext>
            </a:extLst>
          </p:cNvPr>
          <p:cNvSpPr txBox="1"/>
          <p:nvPr/>
        </p:nvSpPr>
        <p:spPr>
          <a:xfrm>
            <a:off x="4774477" y="1008120"/>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No </a:t>
            </a:r>
            <a:r>
              <a:rPr lang="en-US" b="1" err="1"/>
              <a:t>Projeto</a:t>
            </a:r>
            <a:r>
              <a:rPr lang="en-US" b="1"/>
              <a:t>:</a:t>
            </a:r>
          </a:p>
        </p:txBody>
      </p:sp>
      <p:pic>
        <p:nvPicPr>
          <p:cNvPr id="5" name="Picture 4" descr="A red and blue circles in a bubble&#10;&#10;Description automatically generated">
            <a:extLst>
              <a:ext uri="{FF2B5EF4-FFF2-40B4-BE49-F238E27FC236}">
                <a16:creationId xmlns:a16="http://schemas.microsoft.com/office/drawing/2014/main" id="{3097112A-247D-5598-407F-5D872367A739}"/>
              </a:ext>
            </a:extLst>
          </p:cNvPr>
          <p:cNvPicPr>
            <a:picLocks noChangeAspect="1"/>
          </p:cNvPicPr>
          <p:nvPr/>
        </p:nvPicPr>
        <p:blipFill>
          <a:blip r:embed="rId4"/>
          <a:stretch>
            <a:fillRect/>
          </a:stretch>
        </p:blipFill>
        <p:spPr>
          <a:xfrm>
            <a:off x="4772791" y="1447676"/>
            <a:ext cx="3807154" cy="3853701"/>
          </a:xfrm>
          <a:prstGeom prst="rect">
            <a:avLst/>
          </a:prstGeom>
        </p:spPr>
      </p:pic>
    </p:spTree>
    <p:extLst>
      <p:ext uri="{BB962C8B-B14F-4D97-AF65-F5344CB8AC3E}">
        <p14:creationId xmlns:p14="http://schemas.microsoft.com/office/powerpoint/2010/main" val="387357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a:cs typeface="Arial"/>
              </a:rPr>
              <a:t>Gamma space vs linear space</a:t>
            </a:r>
            <a:endParaRPr lang="en-US"/>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a:t>
            </a:fld>
            <a:endParaRPr/>
          </a:p>
        </p:txBody>
      </p:sp>
      <p:pic>
        <p:nvPicPr>
          <p:cNvPr id="2" name="Picture 1" descr="A screenshot of a video game&#10;&#10;Description automatically generated">
            <a:extLst>
              <a:ext uri="{FF2B5EF4-FFF2-40B4-BE49-F238E27FC236}">
                <a16:creationId xmlns:a16="http://schemas.microsoft.com/office/drawing/2014/main" id="{C69907F3-0884-5992-9FF4-4C086C1E4D50}"/>
              </a:ext>
            </a:extLst>
          </p:cNvPr>
          <p:cNvPicPr>
            <a:picLocks noChangeAspect="1"/>
          </p:cNvPicPr>
          <p:nvPr/>
        </p:nvPicPr>
        <p:blipFill>
          <a:blip r:embed="rId3"/>
          <a:stretch>
            <a:fillRect/>
          </a:stretch>
        </p:blipFill>
        <p:spPr>
          <a:xfrm>
            <a:off x="742965" y="2669487"/>
            <a:ext cx="7654926" cy="2676026"/>
          </a:xfrm>
          <a:prstGeom prst="rect">
            <a:avLst/>
          </a:prstGeom>
        </p:spPr>
      </p:pic>
      <p:sp>
        <p:nvSpPr>
          <p:cNvPr id="4" name="TextBox 3">
            <a:extLst>
              <a:ext uri="{FF2B5EF4-FFF2-40B4-BE49-F238E27FC236}">
                <a16:creationId xmlns:a16="http://schemas.microsoft.com/office/drawing/2014/main" id="{6BB43F05-3BA0-DD19-C9EF-D5BEFE7AF055}"/>
              </a:ext>
            </a:extLst>
          </p:cNvPr>
          <p:cNvSpPr txBox="1"/>
          <p:nvPr/>
        </p:nvSpPr>
        <p:spPr>
          <a:xfrm>
            <a:off x="399316" y="725241"/>
            <a:ext cx="834533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pt-BR" b="1" noProof="0" dirty="0"/>
              <a:t>Armazenamento de iluminação em computadores</a:t>
            </a:r>
            <a:r>
              <a:rPr lang="pt-BR" noProof="0" dirty="0"/>
              <a:t>: Geralmente feito no formato </a:t>
            </a:r>
            <a:r>
              <a:rPr lang="pt-BR" noProof="0" dirty="0" err="1"/>
              <a:t>sRGB</a:t>
            </a:r>
            <a:r>
              <a:rPr lang="pt-BR" noProof="0" dirty="0"/>
              <a:t>, com correção gama.</a:t>
            </a:r>
          </a:p>
          <a:p>
            <a:pPr marL="285750" indent="-285750">
              <a:buFont typeface="Calibri"/>
              <a:buChar char="-"/>
            </a:pPr>
            <a:r>
              <a:rPr lang="pt-BR" b="1" noProof="0" dirty="0"/>
              <a:t>Câmeras</a:t>
            </a:r>
            <a:r>
              <a:rPr lang="pt-BR" noProof="0" dirty="0"/>
              <a:t>: Capturam iluminação de forma linear, onde mais luz resulta em números proporcionalmente maiores.</a:t>
            </a:r>
          </a:p>
          <a:p>
            <a:pPr marL="285750" indent="-285750">
              <a:buFont typeface="Calibri"/>
              <a:buChar char="-"/>
            </a:pPr>
            <a:r>
              <a:rPr lang="pt-BR" b="1" noProof="0" dirty="0"/>
              <a:t>Percepção humana</a:t>
            </a:r>
            <a:r>
              <a:rPr lang="pt-BR" noProof="0" dirty="0"/>
              <a:t>: Segue uma curva logarítmica, percebendo mais mudanças em áreas escuras e menos em áreas claras (vantagem evolutiva para detectar predadores no escuro).</a:t>
            </a:r>
          </a:p>
          <a:p>
            <a:pPr marL="285750" indent="-285750">
              <a:buFont typeface="Calibri"/>
              <a:buChar char="-"/>
            </a:pPr>
            <a:r>
              <a:rPr lang="pt-BR" b="1" noProof="0" dirty="0"/>
              <a:t>Espaço de cores linear</a:t>
            </a:r>
            <a:r>
              <a:rPr lang="pt-BR" noProof="0" dirty="0"/>
              <a:t>: Armazena as informações de iluminação de forma mais realista, permitindo a aplicação de efeitos físicos realistas antes de converter para exibição final.</a:t>
            </a:r>
          </a:p>
        </p:txBody>
      </p:sp>
    </p:spTree>
    <p:extLst>
      <p:ext uri="{BB962C8B-B14F-4D97-AF65-F5344CB8AC3E}">
        <p14:creationId xmlns:p14="http://schemas.microsoft.com/office/powerpoint/2010/main" val="3914570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8"/>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Desfocando - Blur</a:t>
            </a:r>
            <a:endParaRPr/>
          </a:p>
        </p:txBody>
      </p:sp>
      <p:sp>
        <p:nvSpPr>
          <p:cNvPr id="317" name="Google Shape;317;p38"/>
          <p:cNvSpPr txBox="1">
            <a:spLocks noGrp="1"/>
          </p:cNvSpPr>
          <p:nvPr>
            <p:ph type="body" idx="1"/>
          </p:nvPr>
        </p:nvSpPr>
        <p:spPr>
          <a:xfrm>
            <a:off x="390550" y="838975"/>
            <a:ext cx="8567400" cy="8139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Simula um efeito de profundidade de campo (depth of field)</a:t>
            </a:r>
            <a:endParaRPr/>
          </a:p>
          <a:p>
            <a:pPr marL="0" lvl="0" indent="0" algn="l" rtl="0">
              <a:spcBef>
                <a:spcPts val="400"/>
              </a:spcBef>
              <a:spcAft>
                <a:spcPts val="0"/>
              </a:spcAft>
              <a:buNone/>
            </a:pPr>
            <a:r>
              <a:rPr lang="en-BR"/>
              <a:t>Podemos criar o efeito por um conjunto sensor, lente e abertura.</a:t>
            </a:r>
            <a:endParaRPr/>
          </a:p>
        </p:txBody>
      </p:sp>
      <p:sp>
        <p:nvSpPr>
          <p:cNvPr id="318" name="Google Shape;318;p38"/>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30</a:t>
            </a:fld>
            <a:endParaRPr/>
          </a:p>
        </p:txBody>
      </p:sp>
      <p:pic>
        <p:nvPicPr>
          <p:cNvPr id="319" name="Google Shape;319;p38"/>
          <p:cNvPicPr preferRelativeResize="0"/>
          <p:nvPr/>
        </p:nvPicPr>
        <p:blipFill>
          <a:blip r:embed="rId3">
            <a:alphaModFix/>
          </a:blip>
          <a:stretch>
            <a:fillRect/>
          </a:stretch>
        </p:blipFill>
        <p:spPr>
          <a:xfrm>
            <a:off x="1876425" y="1577563"/>
            <a:ext cx="5391150" cy="4029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9"/>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Desfocando - Blur</a:t>
            </a:r>
            <a:endParaRPr/>
          </a:p>
        </p:txBody>
      </p:sp>
      <p:sp>
        <p:nvSpPr>
          <p:cNvPr id="326" name="Google Shape;326;p39"/>
          <p:cNvSpPr txBox="1">
            <a:spLocks noGrp="1"/>
          </p:cNvSpPr>
          <p:nvPr>
            <p:ph type="body" idx="1"/>
          </p:nvPr>
        </p:nvSpPr>
        <p:spPr>
          <a:xfrm>
            <a:off x="390550" y="838975"/>
            <a:ext cx="8567400" cy="5835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O truque a ser usado é lançar os raios como se fosse da lente.</a:t>
            </a:r>
            <a:endParaRPr/>
          </a:p>
        </p:txBody>
      </p:sp>
      <p:sp>
        <p:nvSpPr>
          <p:cNvPr id="327" name="Google Shape;327;p39"/>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31</a:t>
            </a:fld>
            <a:endParaRPr/>
          </a:p>
        </p:txBody>
      </p:sp>
      <p:pic>
        <p:nvPicPr>
          <p:cNvPr id="328" name="Google Shape;328;p39"/>
          <p:cNvPicPr preferRelativeResize="0"/>
          <p:nvPr/>
        </p:nvPicPr>
        <p:blipFill>
          <a:blip r:embed="rId3">
            <a:alphaModFix/>
          </a:blip>
          <a:stretch>
            <a:fillRect/>
          </a:stretch>
        </p:blipFill>
        <p:spPr>
          <a:xfrm>
            <a:off x="532900" y="1581125"/>
            <a:ext cx="8078195" cy="368345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err="1"/>
              <a:t>Projeto</a:t>
            </a:r>
            <a:r>
              <a:rPr lang="en-US" sz="2650"/>
              <a:t> </a:t>
            </a:r>
            <a:r>
              <a:rPr lang="en-US" sz="2650" err="1"/>
              <a:t>Raytracer</a:t>
            </a:r>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32</a:t>
            </a:fld>
            <a:endParaRPr/>
          </a:p>
        </p:txBody>
      </p:sp>
      <p:pic>
        <p:nvPicPr>
          <p:cNvPr id="7" name="Picture 6" descr="A screenshot of a computer&#10;&#10;Description automatically generated">
            <a:extLst>
              <a:ext uri="{FF2B5EF4-FFF2-40B4-BE49-F238E27FC236}">
                <a16:creationId xmlns:a16="http://schemas.microsoft.com/office/drawing/2014/main" id="{2282F959-5CBB-AE5E-EDDE-2AF88EA83E25}"/>
              </a:ext>
            </a:extLst>
          </p:cNvPr>
          <p:cNvPicPr>
            <a:picLocks noChangeAspect="1"/>
          </p:cNvPicPr>
          <p:nvPr/>
        </p:nvPicPr>
        <p:blipFill>
          <a:blip r:embed="rId3"/>
          <a:stretch>
            <a:fillRect/>
          </a:stretch>
        </p:blipFill>
        <p:spPr>
          <a:xfrm>
            <a:off x="722257" y="1212245"/>
            <a:ext cx="2454958" cy="3429000"/>
          </a:xfrm>
          <a:prstGeom prst="rect">
            <a:avLst/>
          </a:prstGeom>
        </p:spPr>
      </p:pic>
      <p:sp>
        <p:nvSpPr>
          <p:cNvPr id="8" name="TextBox 7">
            <a:extLst>
              <a:ext uri="{FF2B5EF4-FFF2-40B4-BE49-F238E27FC236}">
                <a16:creationId xmlns:a16="http://schemas.microsoft.com/office/drawing/2014/main" id="{F17AFBBF-BA5D-FEBE-54FD-E5B070560483}"/>
              </a:ext>
            </a:extLst>
          </p:cNvPr>
          <p:cNvSpPr txBox="1"/>
          <p:nvPr/>
        </p:nvSpPr>
        <p:spPr>
          <a:xfrm>
            <a:off x="3372688" y="1210526"/>
            <a:ext cx="462124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Smoothness:</a:t>
            </a:r>
            <a:endParaRPr lang="en-US" sz="2000" b="1" dirty="0"/>
          </a:p>
          <a:p>
            <a:pPr marL="285750" indent="-285750">
              <a:buFont typeface="Calibri"/>
              <a:buChar char="-"/>
            </a:pPr>
            <a:r>
              <a:rPr lang="en-US" sz="2400" dirty="0"/>
              <a:t>Se &gt; 0, </a:t>
            </a:r>
            <a:r>
              <a:rPr lang="en-US" sz="2400" dirty="0" err="1"/>
              <a:t>componente</a:t>
            </a:r>
            <a:r>
              <a:rPr lang="en-US" sz="2400" dirty="0"/>
              <a:t> metallic</a:t>
            </a:r>
          </a:p>
          <a:p>
            <a:pPr marL="285750" indent="-285750">
              <a:buFont typeface="Calibri"/>
              <a:buChar char="-"/>
            </a:pPr>
            <a:r>
              <a:rPr lang="en-US" sz="2400" dirty="0"/>
              <a:t>Se &lt; 0, o material é </a:t>
            </a:r>
            <a:r>
              <a:rPr lang="en-US" sz="2400" dirty="0" err="1">
                <a:ea typeface="Verdana"/>
              </a:rPr>
              <a:t>Dielétrico</a:t>
            </a:r>
            <a:endParaRPr lang="en-US" sz="2400" dirty="0">
              <a:ea typeface="Verdana"/>
            </a:endParaRPr>
          </a:p>
          <a:p>
            <a:pPr marL="285750" indent="-285750">
              <a:buFont typeface="Calibri"/>
              <a:buChar char="-"/>
            </a:pPr>
            <a:endParaRPr lang="en-US" sz="2400" b="1" dirty="0">
              <a:ea typeface="Verdana"/>
            </a:endParaRPr>
          </a:p>
          <a:p>
            <a:r>
              <a:rPr lang="en-US" sz="2400" b="1" dirty="0"/>
              <a:t>Absorption = Fuzz</a:t>
            </a:r>
            <a:endParaRPr lang="en-US" sz="2000" b="1" dirty="0"/>
          </a:p>
        </p:txBody>
      </p:sp>
    </p:spTree>
    <p:extLst>
      <p:ext uri="{BB962C8B-B14F-4D97-AF65-F5344CB8AC3E}">
        <p14:creationId xmlns:p14="http://schemas.microsoft.com/office/powerpoint/2010/main" val="4004372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229"/>
        <p:cNvGrpSpPr/>
        <p:nvPr/>
      </p:nvGrpSpPr>
      <p:grpSpPr>
        <a:xfrm>
          <a:off x="0" y="0"/>
          <a:ext cx="0" cy="0"/>
          <a:chOff x="0" y="0"/>
          <a:chExt cx="0" cy="0"/>
        </a:xfrm>
      </p:grpSpPr>
      <p:sp>
        <p:nvSpPr>
          <p:cNvPr id="230" name="Google Shape;230;p28"/>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Posicionando uma câmera</a:t>
            </a:r>
            <a:endParaRPr/>
          </a:p>
        </p:txBody>
      </p:sp>
      <p:sp>
        <p:nvSpPr>
          <p:cNvPr id="231" name="Google Shape;231;p28"/>
          <p:cNvSpPr txBox="1">
            <a:spLocks noGrp="1"/>
          </p:cNvSpPr>
          <p:nvPr>
            <p:ph type="body" idx="1"/>
          </p:nvPr>
        </p:nvSpPr>
        <p:spPr>
          <a:xfrm>
            <a:off x="390550" y="838983"/>
            <a:ext cx="8428200" cy="8082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Vamos preparar uma câmera que possamos definir o ângulo de abertura vertical (vfov) e a razão de aspecto.</a:t>
            </a:r>
            <a:endParaRPr/>
          </a:p>
        </p:txBody>
      </p:sp>
      <p:sp>
        <p:nvSpPr>
          <p:cNvPr id="232" name="Google Shape;232;p28"/>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33</a:t>
            </a:fld>
            <a:endParaRPr/>
          </a:p>
        </p:txBody>
      </p:sp>
      <p:pic>
        <p:nvPicPr>
          <p:cNvPr id="233" name="Google Shape;233;p28"/>
          <p:cNvPicPr preferRelativeResize="0"/>
          <p:nvPr/>
        </p:nvPicPr>
        <p:blipFill>
          <a:blip r:embed="rId3">
            <a:alphaModFix/>
          </a:blip>
          <a:stretch>
            <a:fillRect/>
          </a:stretch>
        </p:blipFill>
        <p:spPr>
          <a:xfrm>
            <a:off x="1407175" y="1869288"/>
            <a:ext cx="3267075" cy="3305175"/>
          </a:xfrm>
          <a:prstGeom prst="rect">
            <a:avLst/>
          </a:prstGeom>
          <a:noFill/>
          <a:ln>
            <a:noFill/>
          </a:ln>
        </p:spPr>
      </p:pic>
      <p:pic>
        <p:nvPicPr>
          <p:cNvPr id="234" name="Google Shape;234;p28" descr="{&quot;id&quot;:&quot;4&quot;,&quot;backgroundColorModified&quot;:null,&quot;code&quot;:&quot;$$h=\\tan\\left(\\frac{\\theta}{2}\\right)$$&quot;,&quot;font&quot;:{&quot;color&quot;:&quot;#000000&quot;,&quot;family&quot;:&quot;Arial&quot;,&quot;size&quot;:12},&quot;backgroundColor&quot;:&quot;#FFFFFF&quot;,&quot;aid&quot;:null,&quot;type&quot;:&quot;$$&quot;,&quot;ts&quot;:1635356701439,&quot;cs&quot;:&quot;vs/DH/j+9rOJ2cmVb9y9PA==&quot;,&quot;size&quot;:{&quot;width&quot;:106.66666666666667,&quot;height&quot;:45}}"/>
          <p:cNvPicPr preferRelativeResize="0"/>
          <p:nvPr/>
        </p:nvPicPr>
        <p:blipFill>
          <a:blip r:embed="rId4">
            <a:alphaModFix/>
          </a:blip>
          <a:stretch>
            <a:fillRect/>
          </a:stretch>
        </p:blipFill>
        <p:spPr>
          <a:xfrm>
            <a:off x="6106225" y="2870775"/>
            <a:ext cx="2108925" cy="889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255"/>
        <p:cNvGrpSpPr/>
        <p:nvPr/>
      </p:nvGrpSpPr>
      <p:grpSpPr>
        <a:xfrm>
          <a:off x="0" y="0"/>
          <a:ext cx="0" cy="0"/>
          <a:chOff x="0" y="0"/>
          <a:chExt cx="0" cy="0"/>
        </a:xfrm>
      </p:grpSpPr>
      <p:sp>
        <p:nvSpPr>
          <p:cNvPr id="256" name="Google Shape;256;p3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 da nova câmera</a:t>
            </a:r>
            <a:endParaRPr/>
          </a:p>
        </p:txBody>
      </p:sp>
      <p:sp>
        <p:nvSpPr>
          <p:cNvPr id="257" name="Google Shape;257;p3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34</a:t>
            </a:fld>
            <a:endParaRPr/>
          </a:p>
        </p:txBody>
      </p:sp>
      <p:pic>
        <p:nvPicPr>
          <p:cNvPr id="258" name="Google Shape;258;p31"/>
          <p:cNvPicPr preferRelativeResize="0"/>
          <p:nvPr/>
        </p:nvPicPr>
        <p:blipFill>
          <a:blip r:embed="rId3">
            <a:alphaModFix/>
          </a:blip>
          <a:stretch>
            <a:fillRect/>
          </a:stretch>
        </p:blipFill>
        <p:spPr>
          <a:xfrm>
            <a:off x="627300" y="782134"/>
            <a:ext cx="7975750" cy="44863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263"/>
        <p:cNvGrpSpPr/>
        <p:nvPr/>
      </p:nvGrpSpPr>
      <p:grpSpPr>
        <a:xfrm>
          <a:off x="0" y="0"/>
          <a:ext cx="0" cy="0"/>
          <a:chOff x="0" y="0"/>
          <a:chExt cx="0" cy="0"/>
        </a:xfrm>
      </p:grpSpPr>
      <p:sp>
        <p:nvSpPr>
          <p:cNvPr id="264" name="Google Shape;264;p32"/>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Posicionando e orientando a câmara</a:t>
            </a:r>
            <a:endParaRPr/>
          </a:p>
        </p:txBody>
      </p:sp>
      <p:sp>
        <p:nvSpPr>
          <p:cNvPr id="265" name="Google Shape;265;p32"/>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Você vai precisar definir a posição do ponto de vista, o ponto que está olhando (onde na prática interessa a direção) e uma possível rotação neste eixo.</a:t>
            </a:r>
            <a:endParaRPr/>
          </a:p>
        </p:txBody>
      </p:sp>
      <p:sp>
        <p:nvSpPr>
          <p:cNvPr id="266" name="Google Shape;266;p32"/>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35</a:t>
            </a:fld>
            <a:endParaRPr/>
          </a:p>
        </p:txBody>
      </p:sp>
      <p:pic>
        <p:nvPicPr>
          <p:cNvPr id="267" name="Google Shape;267;p32"/>
          <p:cNvPicPr preferRelativeResize="0"/>
          <p:nvPr/>
        </p:nvPicPr>
        <p:blipFill>
          <a:blip r:embed="rId3">
            <a:alphaModFix/>
          </a:blip>
          <a:stretch>
            <a:fillRect/>
          </a:stretch>
        </p:blipFill>
        <p:spPr>
          <a:xfrm>
            <a:off x="1088850" y="1933100"/>
            <a:ext cx="7190476" cy="3595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272"/>
        <p:cNvGrpSpPr/>
        <p:nvPr/>
      </p:nvGrpSpPr>
      <p:grpSpPr>
        <a:xfrm>
          <a:off x="0" y="0"/>
          <a:ext cx="0" cy="0"/>
          <a:chOff x="0" y="0"/>
          <a:chExt cx="0" cy="0"/>
        </a:xfrm>
      </p:grpSpPr>
      <p:sp>
        <p:nvSpPr>
          <p:cNvPr id="273" name="Google Shape;273;p33"/>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Base ortonormal da câmera</a:t>
            </a:r>
            <a:endParaRPr/>
          </a:p>
        </p:txBody>
      </p:sp>
      <p:sp>
        <p:nvSpPr>
          <p:cNvPr id="274" name="Google Shape;274;p33"/>
          <p:cNvSpPr txBox="1">
            <a:spLocks noGrp="1"/>
          </p:cNvSpPr>
          <p:nvPr>
            <p:ph type="body" idx="1"/>
          </p:nvPr>
        </p:nvSpPr>
        <p:spPr>
          <a:xfrm>
            <a:off x="390550" y="838983"/>
            <a:ext cx="8428200" cy="1094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Uma forma de controlar a orientação da câmera é com um vetor apontando para cima (view up). Depois fazer os ajustes para se obter uma base ortonormal.</a:t>
            </a:r>
            <a:endParaRPr/>
          </a:p>
        </p:txBody>
      </p:sp>
      <p:sp>
        <p:nvSpPr>
          <p:cNvPr id="275" name="Google Shape;275;p33"/>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36</a:t>
            </a:fld>
            <a:endParaRPr/>
          </a:p>
        </p:txBody>
      </p:sp>
      <p:pic>
        <p:nvPicPr>
          <p:cNvPr id="276" name="Google Shape;276;p33"/>
          <p:cNvPicPr preferRelativeResize="0"/>
          <p:nvPr/>
        </p:nvPicPr>
        <p:blipFill>
          <a:blip r:embed="rId3">
            <a:alphaModFix/>
          </a:blip>
          <a:stretch>
            <a:fillRect/>
          </a:stretch>
        </p:blipFill>
        <p:spPr>
          <a:xfrm>
            <a:off x="474900" y="2142325"/>
            <a:ext cx="8428199" cy="2380824"/>
          </a:xfrm>
          <a:prstGeom prst="rect">
            <a:avLst/>
          </a:prstGeom>
          <a:noFill/>
          <a:ln>
            <a:noFill/>
          </a:ln>
        </p:spPr>
      </p:pic>
      <p:sp>
        <p:nvSpPr>
          <p:cNvPr id="277" name="Google Shape;277;p33"/>
          <p:cNvSpPr txBox="1"/>
          <p:nvPr/>
        </p:nvSpPr>
        <p:spPr>
          <a:xfrm>
            <a:off x="4949275" y="4849650"/>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BR" sz="1300" b="1">
                <a:solidFill>
                  <a:schemeClr val="dk1"/>
                </a:solidFill>
                <a:latin typeface="Calibri"/>
                <a:ea typeface="Calibri"/>
                <a:cs typeface="Calibri"/>
                <a:sym typeface="Calibri"/>
              </a:rPr>
              <a:t>vup, v e w estão no mesmo plano.</a:t>
            </a:r>
            <a:endParaRPr sz="1500"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298"/>
        <p:cNvGrpSpPr/>
        <p:nvPr/>
      </p:nvGrpSpPr>
      <p:grpSpPr>
        <a:xfrm>
          <a:off x="0" y="0"/>
          <a:ext cx="0" cy="0"/>
          <a:chOff x="0" y="0"/>
          <a:chExt cx="0" cy="0"/>
        </a:xfrm>
      </p:grpSpPr>
      <p:sp>
        <p:nvSpPr>
          <p:cNvPr id="299" name="Google Shape;299;p36"/>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 da nova nova câmera</a:t>
            </a:r>
            <a:endParaRPr/>
          </a:p>
        </p:txBody>
      </p:sp>
      <p:sp>
        <p:nvSpPr>
          <p:cNvPr id="300" name="Google Shape;300;p36"/>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37</a:t>
            </a:fld>
            <a:endParaRPr/>
          </a:p>
        </p:txBody>
      </p:sp>
      <p:pic>
        <p:nvPicPr>
          <p:cNvPr id="301" name="Google Shape;301;p36"/>
          <p:cNvPicPr preferRelativeResize="0"/>
          <p:nvPr/>
        </p:nvPicPr>
        <p:blipFill>
          <a:blip r:embed="rId3">
            <a:alphaModFix/>
          </a:blip>
          <a:stretch>
            <a:fillRect/>
          </a:stretch>
        </p:blipFill>
        <p:spPr>
          <a:xfrm>
            <a:off x="489650" y="951175"/>
            <a:ext cx="7866000" cy="442461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306"/>
        <p:cNvGrpSpPr/>
        <p:nvPr/>
      </p:nvGrpSpPr>
      <p:grpSpPr>
        <a:xfrm>
          <a:off x="0" y="0"/>
          <a:ext cx="0" cy="0"/>
          <a:chOff x="0" y="0"/>
          <a:chExt cx="0" cy="0"/>
        </a:xfrm>
      </p:grpSpPr>
      <p:sp>
        <p:nvSpPr>
          <p:cNvPr id="307" name="Google Shape;307;p3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Fazendo um zoom</a:t>
            </a:r>
            <a:endParaRPr/>
          </a:p>
        </p:txBody>
      </p:sp>
      <p:sp>
        <p:nvSpPr>
          <p:cNvPr id="308" name="Google Shape;308;p3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38</a:t>
            </a:fld>
            <a:endParaRPr/>
          </a:p>
        </p:txBody>
      </p:sp>
      <p:pic>
        <p:nvPicPr>
          <p:cNvPr id="309" name="Google Shape;309;p37"/>
          <p:cNvPicPr preferRelativeResize="0"/>
          <p:nvPr/>
        </p:nvPicPr>
        <p:blipFill>
          <a:blip r:embed="rId3">
            <a:alphaModFix/>
          </a:blip>
          <a:stretch>
            <a:fillRect/>
          </a:stretch>
        </p:blipFill>
        <p:spPr>
          <a:xfrm>
            <a:off x="489650" y="951175"/>
            <a:ext cx="7866000" cy="44246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365"/>
        <p:cNvGrpSpPr/>
        <p:nvPr/>
      </p:nvGrpSpPr>
      <p:grpSpPr>
        <a:xfrm>
          <a:off x="0" y="0"/>
          <a:ext cx="0" cy="0"/>
          <a:chOff x="0" y="0"/>
          <a:chExt cx="0" cy="0"/>
        </a:xfrm>
      </p:grpSpPr>
      <p:sp>
        <p:nvSpPr>
          <p:cNvPr id="366" name="Google Shape;366;p44"/>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 com desfocagem</a:t>
            </a:r>
            <a:endParaRPr/>
          </a:p>
        </p:txBody>
      </p:sp>
      <p:sp>
        <p:nvSpPr>
          <p:cNvPr id="367" name="Google Shape;367;p44"/>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39</a:t>
            </a:fld>
            <a:endParaRPr/>
          </a:p>
        </p:txBody>
      </p:sp>
      <p:pic>
        <p:nvPicPr>
          <p:cNvPr id="368" name="Google Shape;368;p44"/>
          <p:cNvPicPr preferRelativeResize="0"/>
          <p:nvPr/>
        </p:nvPicPr>
        <p:blipFill>
          <a:blip r:embed="rId3">
            <a:alphaModFix/>
          </a:blip>
          <a:stretch>
            <a:fillRect/>
          </a:stretch>
        </p:blipFill>
        <p:spPr>
          <a:xfrm>
            <a:off x="480213" y="751200"/>
            <a:ext cx="8183575" cy="46032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8" name="Rectangle 7">
            <a:extLst>
              <a:ext uri="{FF2B5EF4-FFF2-40B4-BE49-F238E27FC236}">
                <a16:creationId xmlns:a16="http://schemas.microsoft.com/office/drawing/2014/main" id="{C5CF8D44-69FE-0FDB-C9DB-BE7452EEE010}"/>
              </a:ext>
            </a:extLst>
          </p:cNvPr>
          <p:cNvSpPr/>
          <p:nvPr/>
        </p:nvSpPr>
        <p:spPr>
          <a:xfrm>
            <a:off x="2030390" y="903099"/>
            <a:ext cx="4520606" cy="19467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noProof="1">
                <a:solidFill>
                  <a:srgbClr val="FF8F40"/>
                </a:solidFill>
                <a:latin typeface="Menlo"/>
              </a:rPr>
              <a:t>fn</a:t>
            </a:r>
            <a:r>
              <a:rPr lang="en-US" sz="1100" noProof="1">
                <a:solidFill>
                  <a:srgbClr val="BFBDB6"/>
                </a:solidFill>
                <a:latin typeface="Menlo"/>
              </a:rPr>
              <a:t> </a:t>
            </a:r>
            <a:r>
              <a:rPr lang="en-US" sz="1100" noProof="1">
                <a:solidFill>
                  <a:srgbClr val="FFB454"/>
                </a:solidFill>
                <a:latin typeface="Menlo"/>
              </a:rPr>
              <a:t>linear_to_gamma_channel</a:t>
            </a:r>
            <a:r>
              <a:rPr lang="en-US" sz="1100" noProof="1">
                <a:solidFill>
                  <a:srgbClr val="BFBDB6"/>
                </a:solidFill>
                <a:latin typeface="Menlo"/>
              </a:rPr>
              <a:t>(channel: </a:t>
            </a:r>
            <a:r>
              <a:rPr lang="en-US" sz="1100" noProof="1">
                <a:solidFill>
                  <a:srgbClr val="FF8F40"/>
                </a:solidFill>
                <a:latin typeface="Menlo"/>
              </a:rPr>
              <a:t>f32</a:t>
            </a:r>
            <a:r>
              <a:rPr lang="en-US" sz="1100" noProof="1">
                <a:solidFill>
                  <a:srgbClr val="BFBDB6"/>
                </a:solidFill>
                <a:latin typeface="Menlo"/>
              </a:rPr>
              <a:t>) </a:t>
            </a:r>
            <a:r>
              <a:rPr lang="en-US" sz="1100" noProof="1">
                <a:solidFill>
                  <a:srgbClr val="F29668"/>
                </a:solidFill>
                <a:latin typeface="Menlo"/>
              </a:rPr>
              <a:t>-&gt;</a:t>
            </a:r>
            <a:r>
              <a:rPr lang="en-US" sz="1100" noProof="1">
                <a:solidFill>
                  <a:srgbClr val="BFBDB6"/>
                </a:solidFill>
                <a:latin typeface="Menlo"/>
              </a:rPr>
              <a:t> </a:t>
            </a:r>
            <a:r>
              <a:rPr lang="en-US" sz="1100" noProof="1">
                <a:solidFill>
                  <a:srgbClr val="FF8F40"/>
                </a:solidFill>
                <a:latin typeface="Menlo"/>
              </a:rPr>
              <a:t>f32</a:t>
            </a:r>
          </a:p>
          <a:p>
            <a:r>
              <a:rPr lang="en-US" sz="1100" noProof="1">
                <a:solidFill>
                  <a:srgbClr val="BFBDB6"/>
                </a:solidFill>
                <a:latin typeface="Menlo"/>
              </a:rPr>
              <a:t>{</a:t>
            </a:r>
          </a:p>
          <a:p>
            <a:r>
              <a:rPr lang="en-US" sz="1100" noProof="1">
                <a:solidFill>
                  <a:srgbClr val="FF8F40"/>
                </a:solidFill>
                <a:latin typeface="Menlo"/>
              </a:rPr>
              <a:t>  return</a:t>
            </a:r>
            <a:r>
              <a:rPr lang="en-US" sz="1100" noProof="1">
                <a:solidFill>
                  <a:srgbClr val="BFBDB6"/>
                </a:solidFill>
                <a:latin typeface="Menlo"/>
              </a:rPr>
              <a:t> </a:t>
            </a:r>
            <a:r>
              <a:rPr lang="en-US" sz="1100" noProof="1">
                <a:solidFill>
                  <a:srgbClr val="FFB454"/>
                </a:solidFill>
                <a:latin typeface="Menlo"/>
              </a:rPr>
              <a:t>pow</a:t>
            </a:r>
            <a:r>
              <a:rPr lang="en-US" sz="1100" noProof="1">
                <a:solidFill>
                  <a:srgbClr val="BFBDB6"/>
                </a:solidFill>
                <a:latin typeface="Menlo"/>
              </a:rPr>
              <a:t>(channel, </a:t>
            </a:r>
            <a:r>
              <a:rPr lang="en-US" sz="1100" noProof="1">
                <a:solidFill>
                  <a:srgbClr val="D2A6FF"/>
                </a:solidFill>
                <a:latin typeface="Menlo"/>
              </a:rPr>
              <a:t>0.4545</a:t>
            </a:r>
            <a:r>
              <a:rPr lang="en-US" sz="1100" noProof="1">
                <a:solidFill>
                  <a:srgbClr val="BFBDB6"/>
                </a:solidFill>
                <a:latin typeface="Menlo"/>
              </a:rPr>
              <a:t>);</a:t>
            </a:r>
          </a:p>
          <a:p>
            <a:r>
              <a:rPr lang="en-US" sz="1100" noProof="1">
                <a:solidFill>
                  <a:srgbClr val="BFBDB6"/>
                </a:solidFill>
                <a:latin typeface="Menlo"/>
              </a:rPr>
              <a:t>}</a:t>
            </a:r>
          </a:p>
          <a:p>
            <a:br>
              <a:rPr lang="en-US" sz="1100" noProof="1">
                <a:latin typeface="Menlo"/>
              </a:rPr>
            </a:br>
            <a:r>
              <a:rPr lang="en-US" sz="1100" noProof="1">
                <a:solidFill>
                  <a:srgbClr val="FF8F40"/>
                </a:solidFill>
                <a:latin typeface="Menlo"/>
              </a:rPr>
              <a:t>fn</a:t>
            </a:r>
            <a:r>
              <a:rPr lang="en-US" sz="1100" noProof="1">
                <a:solidFill>
                  <a:srgbClr val="BFBDB6"/>
                </a:solidFill>
                <a:latin typeface="Menlo"/>
              </a:rPr>
              <a:t> </a:t>
            </a:r>
            <a:r>
              <a:rPr lang="en-US" sz="1100" noProof="1">
                <a:solidFill>
                  <a:srgbClr val="FFB454"/>
                </a:solidFill>
                <a:latin typeface="Menlo"/>
              </a:rPr>
              <a:t>linear_to_gamma</a:t>
            </a:r>
            <a:r>
              <a:rPr lang="en-US" sz="1100" noProof="1">
                <a:solidFill>
                  <a:srgbClr val="BFBDB6"/>
                </a:solidFill>
                <a:latin typeface="Menlo"/>
              </a:rPr>
              <a:t>(color: </a:t>
            </a:r>
            <a:r>
              <a:rPr lang="en-US" sz="1100" noProof="1">
                <a:solidFill>
                  <a:srgbClr val="FF8F40"/>
                </a:solidFill>
                <a:latin typeface="Menlo"/>
              </a:rPr>
              <a:t>vec3f</a:t>
            </a:r>
            <a:r>
              <a:rPr lang="en-US" sz="1100" noProof="1">
                <a:solidFill>
                  <a:srgbClr val="BFBDB6"/>
                </a:solidFill>
                <a:latin typeface="Menlo"/>
              </a:rPr>
              <a:t>) </a:t>
            </a:r>
            <a:r>
              <a:rPr lang="en-US" sz="1100" noProof="1">
                <a:solidFill>
                  <a:srgbClr val="F29668"/>
                </a:solidFill>
                <a:latin typeface="Menlo"/>
              </a:rPr>
              <a:t>-&gt;</a:t>
            </a:r>
            <a:r>
              <a:rPr lang="en-US" sz="1100" noProof="1">
                <a:solidFill>
                  <a:srgbClr val="BFBDB6"/>
                </a:solidFill>
                <a:latin typeface="Menlo"/>
              </a:rPr>
              <a:t> </a:t>
            </a:r>
            <a:r>
              <a:rPr lang="en-US" sz="1100" noProof="1">
                <a:solidFill>
                  <a:srgbClr val="FF8F40"/>
                </a:solidFill>
                <a:latin typeface="Menlo"/>
              </a:rPr>
              <a:t>vec3f</a:t>
            </a:r>
          </a:p>
          <a:p>
            <a:r>
              <a:rPr lang="en-US" sz="1100" noProof="1">
                <a:solidFill>
                  <a:srgbClr val="BFBDB6"/>
                </a:solidFill>
                <a:latin typeface="Menlo"/>
              </a:rPr>
              <a:t>{</a:t>
            </a:r>
          </a:p>
          <a:p>
            <a:r>
              <a:rPr lang="en-US" sz="1100" noProof="1">
                <a:solidFill>
                  <a:srgbClr val="FF8F40"/>
                </a:solidFill>
                <a:latin typeface="Menlo"/>
              </a:rPr>
              <a:t>  return</a:t>
            </a:r>
            <a:r>
              <a:rPr lang="en-US" sz="1100" noProof="1">
                <a:solidFill>
                  <a:srgbClr val="BFBDB6"/>
                </a:solidFill>
                <a:latin typeface="Menlo"/>
              </a:rPr>
              <a:t> </a:t>
            </a:r>
            <a:r>
              <a:rPr lang="en-US" sz="1100" noProof="1">
                <a:solidFill>
                  <a:srgbClr val="FFB454"/>
                </a:solidFill>
                <a:latin typeface="Menlo"/>
              </a:rPr>
              <a:t>vec3f</a:t>
            </a:r>
            <a:r>
              <a:rPr lang="en-US" sz="1100" noProof="1">
                <a:solidFill>
                  <a:srgbClr val="BFBDB6"/>
                </a:solidFill>
                <a:latin typeface="Menlo"/>
              </a:rPr>
              <a:t>(</a:t>
            </a:r>
            <a:r>
              <a:rPr lang="en-US" sz="1100" noProof="1">
                <a:solidFill>
                  <a:srgbClr val="FFB454"/>
                </a:solidFill>
                <a:latin typeface="Menlo"/>
              </a:rPr>
              <a:t>linear_to_gamma_channel</a:t>
            </a:r>
            <a:r>
              <a:rPr lang="en-US" sz="1100" noProof="1">
                <a:solidFill>
                  <a:srgbClr val="BFBDB6"/>
                </a:solidFill>
                <a:latin typeface="Menlo"/>
              </a:rPr>
              <a:t>(color</a:t>
            </a:r>
            <a:r>
              <a:rPr lang="en-US" sz="1100" noProof="1">
                <a:solidFill>
                  <a:srgbClr val="F29668"/>
                </a:solidFill>
                <a:latin typeface="Menlo"/>
              </a:rPr>
              <a:t>.</a:t>
            </a:r>
            <a:r>
              <a:rPr lang="en-US" sz="1100" noProof="1">
                <a:solidFill>
                  <a:srgbClr val="BFBDB6"/>
                </a:solidFill>
                <a:latin typeface="Menlo"/>
              </a:rPr>
              <a:t>x), </a:t>
            </a:r>
          </a:p>
          <a:p>
            <a:r>
              <a:rPr lang="en-US" sz="1100" noProof="1">
                <a:solidFill>
                  <a:srgbClr val="FFB454"/>
                </a:solidFill>
                <a:latin typeface="Menlo"/>
              </a:rPr>
              <a:t>         linear_to_gamma_channel</a:t>
            </a:r>
            <a:r>
              <a:rPr lang="en-US" sz="1100" noProof="1">
                <a:solidFill>
                  <a:srgbClr val="BFBDB6"/>
                </a:solidFill>
                <a:latin typeface="Menlo"/>
              </a:rPr>
              <a:t>(color</a:t>
            </a:r>
            <a:r>
              <a:rPr lang="en-US" sz="1100" noProof="1">
                <a:solidFill>
                  <a:srgbClr val="F29668"/>
                </a:solidFill>
                <a:latin typeface="Menlo"/>
              </a:rPr>
              <a:t>.</a:t>
            </a:r>
            <a:r>
              <a:rPr lang="en-US" sz="1100" noProof="1">
                <a:solidFill>
                  <a:srgbClr val="BFBDB6"/>
                </a:solidFill>
                <a:latin typeface="Menlo"/>
              </a:rPr>
              <a:t>y), </a:t>
            </a:r>
            <a:endParaRPr lang="en-US" sz="1100" noProof="1"/>
          </a:p>
          <a:p>
            <a:r>
              <a:rPr lang="en-US" sz="1100" noProof="1">
                <a:solidFill>
                  <a:srgbClr val="FFB454"/>
                </a:solidFill>
                <a:latin typeface="Menlo"/>
              </a:rPr>
              <a:t>         linear_to_gamma_channel</a:t>
            </a:r>
            <a:r>
              <a:rPr lang="en-US" sz="1100" noProof="1">
                <a:solidFill>
                  <a:srgbClr val="BFBDB6"/>
                </a:solidFill>
                <a:latin typeface="Menlo"/>
              </a:rPr>
              <a:t>(color</a:t>
            </a:r>
            <a:r>
              <a:rPr lang="en-US" sz="1100" noProof="1">
                <a:solidFill>
                  <a:srgbClr val="F29668"/>
                </a:solidFill>
                <a:latin typeface="Menlo"/>
              </a:rPr>
              <a:t>.</a:t>
            </a:r>
            <a:r>
              <a:rPr lang="en-US" sz="1100" noProof="1">
                <a:solidFill>
                  <a:srgbClr val="BFBDB6"/>
                </a:solidFill>
                <a:latin typeface="Menlo"/>
              </a:rPr>
              <a:t>z));</a:t>
            </a:r>
            <a:endParaRPr lang="en-US" sz="1100" noProof="1"/>
          </a:p>
          <a:p>
            <a:r>
              <a:rPr lang="en-US" sz="1100" noProof="1">
                <a:solidFill>
                  <a:srgbClr val="BFBDB6"/>
                </a:solidFill>
                <a:latin typeface="Menlo"/>
              </a:rPr>
              <a:t>}</a:t>
            </a:r>
          </a:p>
        </p:txBody>
      </p:sp>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a:cs typeface="Arial"/>
              </a:rPr>
              <a:t>Gamma space vs linear space</a:t>
            </a:r>
            <a:endParaRPr lang="en-US"/>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a:t>
            </a:fld>
            <a:endParaRPr/>
          </a:p>
        </p:txBody>
      </p:sp>
      <p:pic>
        <p:nvPicPr>
          <p:cNvPr id="6" name="Picture 5" descr="A diagram of a function&#10;&#10;Description automatically generated">
            <a:extLst>
              <a:ext uri="{FF2B5EF4-FFF2-40B4-BE49-F238E27FC236}">
                <a16:creationId xmlns:a16="http://schemas.microsoft.com/office/drawing/2014/main" id="{F8D6F464-8B9E-B05D-2981-D37CBD217CF9}"/>
              </a:ext>
            </a:extLst>
          </p:cNvPr>
          <p:cNvPicPr>
            <a:picLocks noChangeAspect="1"/>
          </p:cNvPicPr>
          <p:nvPr/>
        </p:nvPicPr>
        <p:blipFill>
          <a:blip r:embed="rId3"/>
          <a:stretch>
            <a:fillRect/>
          </a:stretch>
        </p:blipFill>
        <p:spPr>
          <a:xfrm>
            <a:off x="1121221" y="2859645"/>
            <a:ext cx="6494087" cy="2599366"/>
          </a:xfrm>
          <a:prstGeom prst="rect">
            <a:avLst/>
          </a:prstGeom>
        </p:spPr>
      </p:pic>
    </p:spTree>
    <p:extLst>
      <p:ext uri="{BB962C8B-B14F-4D97-AF65-F5344CB8AC3E}">
        <p14:creationId xmlns:p14="http://schemas.microsoft.com/office/powerpoint/2010/main" val="2007474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397"/>
        <p:cNvGrpSpPr/>
        <p:nvPr/>
      </p:nvGrpSpPr>
      <p:grpSpPr>
        <a:xfrm>
          <a:off x="0" y="0"/>
          <a:ext cx="0" cy="0"/>
          <a:chOff x="0" y="0"/>
          <a:chExt cx="0" cy="0"/>
        </a:xfrm>
      </p:grpSpPr>
      <p:sp>
        <p:nvSpPr>
          <p:cNvPr id="398" name="Google Shape;398;p48"/>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 da cena final</a:t>
            </a:r>
            <a:endParaRPr/>
          </a:p>
        </p:txBody>
      </p:sp>
      <p:sp>
        <p:nvSpPr>
          <p:cNvPr id="399" name="Google Shape;399;p48"/>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40</a:t>
            </a:fld>
            <a:endParaRPr/>
          </a:p>
        </p:txBody>
      </p:sp>
      <p:pic>
        <p:nvPicPr>
          <p:cNvPr id="400" name="Google Shape;400;p48"/>
          <p:cNvPicPr preferRelativeResize="0"/>
          <p:nvPr/>
        </p:nvPicPr>
        <p:blipFill>
          <a:blip r:embed="rId3">
            <a:alphaModFix/>
          </a:blip>
          <a:stretch>
            <a:fillRect/>
          </a:stretch>
        </p:blipFill>
        <p:spPr>
          <a:xfrm>
            <a:off x="627300" y="782117"/>
            <a:ext cx="7170723" cy="478048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405"/>
        <p:cNvGrpSpPr/>
        <p:nvPr/>
      </p:nvGrpSpPr>
      <p:grpSpPr>
        <a:xfrm>
          <a:off x="0" y="0"/>
          <a:ext cx="0" cy="0"/>
          <a:chOff x="0" y="0"/>
          <a:chExt cx="0" cy="0"/>
        </a:xfrm>
      </p:grpSpPr>
      <p:sp>
        <p:nvSpPr>
          <p:cNvPr id="406" name="Google Shape;406;p49"/>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Próximos Passos</a:t>
            </a:r>
            <a:endParaRPr/>
          </a:p>
        </p:txBody>
      </p:sp>
      <p:sp>
        <p:nvSpPr>
          <p:cNvPr id="407" name="Google Shape;407;p49"/>
          <p:cNvSpPr txBox="1">
            <a:spLocks noGrp="1"/>
          </p:cNvSpPr>
          <p:nvPr>
            <p:ph type="body" idx="1"/>
          </p:nvPr>
        </p:nvSpPr>
        <p:spPr>
          <a:xfrm>
            <a:off x="390550" y="629725"/>
            <a:ext cx="8428200" cy="4908000"/>
          </a:xfrm>
          <a:prstGeom prst="rect">
            <a:avLst/>
          </a:prstGeom>
        </p:spPr>
        <p:txBody>
          <a:bodyPr spcFirstLastPara="1" wrap="square" lIns="91425" tIns="45700" rIns="91425" bIns="45700" anchor="t" anchorCtr="0">
            <a:normAutofit lnSpcReduction="10000"/>
          </a:bodyPr>
          <a:lstStyle/>
          <a:p>
            <a:pPr marL="457200" lvl="0" indent="-317500" algn="l" rtl="0">
              <a:lnSpc>
                <a:spcPct val="115000"/>
              </a:lnSpc>
              <a:spcBef>
                <a:spcPts val="1200"/>
              </a:spcBef>
              <a:spcAft>
                <a:spcPts val="0"/>
              </a:spcAft>
              <a:buClr>
                <a:srgbClr val="222222"/>
              </a:buClr>
              <a:buSzPts val="1400"/>
              <a:buAutoNum type="arabicPeriod"/>
            </a:pPr>
            <a:r>
              <a:rPr lang="en-BR" sz="1400" b="1">
                <a:solidFill>
                  <a:srgbClr val="222222"/>
                </a:solidFill>
                <a:latin typeface="Arial"/>
                <a:ea typeface="Arial"/>
                <a:cs typeface="Arial"/>
                <a:sym typeface="Arial"/>
              </a:rPr>
              <a:t>Lights </a:t>
            </a:r>
            <a:r>
              <a:rPr lang="en-BR" sz="1400">
                <a:solidFill>
                  <a:srgbClr val="222222"/>
                </a:solidFill>
                <a:latin typeface="Arial"/>
                <a:ea typeface="Arial"/>
                <a:cs typeface="Arial"/>
                <a:sym typeface="Arial"/>
              </a:rPr>
              <a:t>— You can do this explicitly, by sending shadow rays to lights, or it can be done implicitly by making some objects emit light, biasing scattered rays toward them, and then downweighting those rays to cancel out the bias. Both work. I am in the minority in favoring the latter approach.</a:t>
            </a:r>
            <a:endParaRPr sz="1400">
              <a:solidFill>
                <a:srgbClr val="222222"/>
              </a:solidFill>
              <a:latin typeface="Arial"/>
              <a:ea typeface="Arial"/>
              <a:cs typeface="Arial"/>
              <a:sym typeface="Arial"/>
            </a:endParaRPr>
          </a:p>
          <a:p>
            <a:pPr marL="457200" lvl="0" indent="-317500" algn="l" rtl="0">
              <a:lnSpc>
                <a:spcPct val="115000"/>
              </a:lnSpc>
              <a:spcBef>
                <a:spcPts val="1000"/>
              </a:spcBef>
              <a:spcAft>
                <a:spcPts val="0"/>
              </a:spcAft>
              <a:buClr>
                <a:srgbClr val="222222"/>
              </a:buClr>
              <a:buSzPts val="1400"/>
              <a:buAutoNum type="arabicPeriod"/>
            </a:pPr>
            <a:r>
              <a:rPr lang="en-BR" sz="1400" b="1">
                <a:solidFill>
                  <a:srgbClr val="222222"/>
                </a:solidFill>
                <a:latin typeface="Arial"/>
                <a:ea typeface="Arial"/>
                <a:cs typeface="Arial"/>
                <a:sym typeface="Arial"/>
              </a:rPr>
              <a:t>Triangles </a:t>
            </a:r>
            <a:r>
              <a:rPr lang="en-BR" sz="1400">
                <a:solidFill>
                  <a:srgbClr val="222222"/>
                </a:solidFill>
                <a:latin typeface="Arial"/>
                <a:ea typeface="Arial"/>
                <a:cs typeface="Arial"/>
                <a:sym typeface="Arial"/>
              </a:rPr>
              <a:t>— Most cool models are in triangle form. The model I/O is the worst and almost everybody tries to get somebody else’s code to do this.</a:t>
            </a:r>
            <a:endParaRPr sz="1400">
              <a:solidFill>
                <a:srgbClr val="222222"/>
              </a:solidFill>
              <a:latin typeface="Arial"/>
              <a:ea typeface="Arial"/>
              <a:cs typeface="Arial"/>
              <a:sym typeface="Arial"/>
            </a:endParaRPr>
          </a:p>
          <a:p>
            <a:pPr marL="457200" lvl="0" indent="-317500" algn="l" rtl="0">
              <a:lnSpc>
                <a:spcPct val="115000"/>
              </a:lnSpc>
              <a:spcBef>
                <a:spcPts val="1000"/>
              </a:spcBef>
              <a:spcAft>
                <a:spcPts val="0"/>
              </a:spcAft>
              <a:buClr>
                <a:srgbClr val="222222"/>
              </a:buClr>
              <a:buSzPts val="1400"/>
              <a:buAutoNum type="arabicPeriod"/>
            </a:pPr>
            <a:r>
              <a:rPr lang="en-BR" sz="1400" b="1">
                <a:solidFill>
                  <a:srgbClr val="222222"/>
                </a:solidFill>
                <a:latin typeface="Arial"/>
                <a:ea typeface="Arial"/>
                <a:cs typeface="Arial"/>
                <a:sym typeface="Arial"/>
              </a:rPr>
              <a:t>Surface Textures </a:t>
            </a:r>
            <a:r>
              <a:rPr lang="en-BR" sz="1400">
                <a:solidFill>
                  <a:srgbClr val="222222"/>
                </a:solidFill>
                <a:latin typeface="Arial"/>
                <a:ea typeface="Arial"/>
                <a:cs typeface="Arial"/>
                <a:sym typeface="Arial"/>
              </a:rPr>
              <a:t>— This lets you paste images on like wall paper. Pretty easy and a good thing to do.</a:t>
            </a:r>
            <a:endParaRPr sz="1400">
              <a:solidFill>
                <a:srgbClr val="222222"/>
              </a:solidFill>
              <a:latin typeface="Arial"/>
              <a:ea typeface="Arial"/>
              <a:cs typeface="Arial"/>
              <a:sym typeface="Arial"/>
            </a:endParaRPr>
          </a:p>
          <a:p>
            <a:pPr marL="457200" lvl="0" indent="-317500" algn="l" rtl="0">
              <a:lnSpc>
                <a:spcPct val="115000"/>
              </a:lnSpc>
              <a:spcBef>
                <a:spcPts val="1000"/>
              </a:spcBef>
              <a:spcAft>
                <a:spcPts val="0"/>
              </a:spcAft>
              <a:buClr>
                <a:srgbClr val="222222"/>
              </a:buClr>
              <a:buSzPts val="1400"/>
              <a:buAutoNum type="arabicPeriod"/>
            </a:pPr>
            <a:r>
              <a:rPr lang="en-BR" sz="1400" b="1">
                <a:solidFill>
                  <a:srgbClr val="222222"/>
                </a:solidFill>
                <a:latin typeface="Arial"/>
                <a:ea typeface="Arial"/>
                <a:cs typeface="Arial"/>
                <a:sym typeface="Arial"/>
              </a:rPr>
              <a:t>Solid textures </a:t>
            </a:r>
            <a:r>
              <a:rPr lang="en-BR" sz="1400">
                <a:solidFill>
                  <a:srgbClr val="222222"/>
                </a:solidFill>
                <a:latin typeface="Arial"/>
                <a:ea typeface="Arial"/>
                <a:cs typeface="Arial"/>
                <a:sym typeface="Arial"/>
              </a:rPr>
              <a:t>— Ken Perlin has his code online. Andrew Kensler has some very cool info at his blog.</a:t>
            </a:r>
            <a:endParaRPr sz="1400">
              <a:solidFill>
                <a:srgbClr val="222222"/>
              </a:solidFill>
              <a:latin typeface="Arial"/>
              <a:ea typeface="Arial"/>
              <a:cs typeface="Arial"/>
              <a:sym typeface="Arial"/>
            </a:endParaRPr>
          </a:p>
          <a:p>
            <a:pPr marL="457200" lvl="0" indent="-317500" algn="l" rtl="0">
              <a:lnSpc>
                <a:spcPct val="115000"/>
              </a:lnSpc>
              <a:spcBef>
                <a:spcPts val="1000"/>
              </a:spcBef>
              <a:spcAft>
                <a:spcPts val="0"/>
              </a:spcAft>
              <a:buClr>
                <a:srgbClr val="222222"/>
              </a:buClr>
              <a:buSzPts val="1400"/>
              <a:buAutoNum type="arabicPeriod"/>
            </a:pPr>
            <a:r>
              <a:rPr lang="en-BR" sz="1400" b="1">
                <a:solidFill>
                  <a:srgbClr val="222222"/>
                </a:solidFill>
                <a:latin typeface="Arial"/>
                <a:ea typeface="Arial"/>
                <a:cs typeface="Arial"/>
                <a:sym typeface="Arial"/>
              </a:rPr>
              <a:t>Volumes and Media </a:t>
            </a:r>
            <a:r>
              <a:rPr lang="en-BR" sz="1400">
                <a:solidFill>
                  <a:srgbClr val="222222"/>
                </a:solidFill>
                <a:latin typeface="Arial"/>
                <a:ea typeface="Arial"/>
                <a:cs typeface="Arial"/>
                <a:sym typeface="Arial"/>
              </a:rPr>
              <a:t>— Cool stuff and will challenge your software architecture. I favor making volumes have the hittable interface and probabilistically have intersections based on density. Your rendering code doesn’t even have to know it has volumes with that method.</a:t>
            </a:r>
            <a:endParaRPr sz="1400">
              <a:solidFill>
                <a:srgbClr val="222222"/>
              </a:solidFill>
              <a:latin typeface="Arial"/>
              <a:ea typeface="Arial"/>
              <a:cs typeface="Arial"/>
              <a:sym typeface="Arial"/>
            </a:endParaRPr>
          </a:p>
          <a:p>
            <a:pPr marL="457200" lvl="0" indent="-317500" algn="l" rtl="0">
              <a:lnSpc>
                <a:spcPct val="115000"/>
              </a:lnSpc>
              <a:spcBef>
                <a:spcPts val="1000"/>
              </a:spcBef>
              <a:spcAft>
                <a:spcPts val="1000"/>
              </a:spcAft>
              <a:buClr>
                <a:srgbClr val="222222"/>
              </a:buClr>
              <a:buSzPts val="1400"/>
              <a:buAutoNum type="arabicPeriod"/>
            </a:pPr>
            <a:r>
              <a:rPr lang="en-BR" sz="1400" b="1">
                <a:solidFill>
                  <a:srgbClr val="222222"/>
                </a:solidFill>
                <a:latin typeface="Arial"/>
                <a:ea typeface="Arial"/>
                <a:cs typeface="Arial"/>
                <a:sym typeface="Arial"/>
              </a:rPr>
              <a:t>Parallelism </a:t>
            </a:r>
            <a:r>
              <a:rPr lang="en-BR" sz="1400">
                <a:solidFill>
                  <a:srgbClr val="222222"/>
                </a:solidFill>
                <a:latin typeface="Arial"/>
                <a:ea typeface="Arial"/>
                <a:cs typeface="Arial"/>
                <a:sym typeface="Arial"/>
              </a:rPr>
              <a:t>— Run N copies of your code on N cores with different random seeds. Average the N runs. This averaging can also be done hierarchically where N/2 pairs can be averaged to get</a:t>
            </a:r>
            <a:r>
              <a:rPr lang="en-BR" sz="1650">
                <a:solidFill>
                  <a:srgbClr val="222222"/>
                </a:solidFill>
                <a:latin typeface="Arial"/>
                <a:ea typeface="Arial"/>
                <a:cs typeface="Arial"/>
                <a:sym typeface="Arial"/>
              </a:rPr>
              <a:t> </a:t>
            </a:r>
            <a:r>
              <a:rPr lang="en-BR" sz="1400">
                <a:solidFill>
                  <a:srgbClr val="222222"/>
                </a:solidFill>
                <a:latin typeface="Arial"/>
                <a:ea typeface="Arial"/>
                <a:cs typeface="Arial"/>
                <a:sym typeface="Arial"/>
              </a:rPr>
              <a:t>N/4 images, and pairs of those can be averaged. That method of parallelism should extend well into the thousands of cores with very little coding.</a:t>
            </a:r>
            <a:endParaRPr sz="1756">
              <a:latin typeface="Arial"/>
              <a:ea typeface="Arial"/>
              <a:cs typeface="Arial"/>
              <a:sym typeface="Arial"/>
            </a:endParaRPr>
          </a:p>
        </p:txBody>
      </p:sp>
      <p:sp>
        <p:nvSpPr>
          <p:cNvPr id="408" name="Google Shape;408;p49"/>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Motion Blur Resultado</a:t>
            </a:r>
            <a:endParaRPr/>
          </a:p>
        </p:txBody>
      </p:sp>
      <p:sp>
        <p:nvSpPr>
          <p:cNvPr id="125" name="Google Shape;125;p1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42</a:t>
            </a:fld>
            <a:endParaRPr/>
          </a:p>
        </p:txBody>
      </p:sp>
      <p:pic>
        <p:nvPicPr>
          <p:cNvPr id="126" name="Google Shape;126;p17"/>
          <p:cNvPicPr preferRelativeResize="0"/>
          <p:nvPr/>
        </p:nvPicPr>
        <p:blipFill>
          <a:blip r:embed="rId3">
            <a:alphaModFix/>
          </a:blip>
          <a:stretch>
            <a:fillRect/>
          </a:stretch>
        </p:blipFill>
        <p:spPr>
          <a:xfrm>
            <a:off x="627300" y="782133"/>
            <a:ext cx="7816850" cy="4396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Bounding Volume Hierarchies</a:t>
            </a:r>
            <a:endParaRPr/>
          </a:p>
        </p:txBody>
      </p:sp>
      <p:sp>
        <p:nvSpPr>
          <p:cNvPr id="142" name="Google Shape;142;p19"/>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endParaRPr/>
          </a:p>
        </p:txBody>
      </p:sp>
      <p:sp>
        <p:nvSpPr>
          <p:cNvPr id="143" name="Google Shape;143;p19"/>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43</a:t>
            </a:fld>
            <a:endParaRPr/>
          </a:p>
        </p:txBody>
      </p:sp>
      <p:pic>
        <p:nvPicPr>
          <p:cNvPr id="144" name="Google Shape;144;p19"/>
          <p:cNvPicPr preferRelativeResize="0"/>
          <p:nvPr/>
        </p:nvPicPr>
        <p:blipFill>
          <a:blip r:embed="rId3">
            <a:alphaModFix/>
          </a:blip>
          <a:stretch>
            <a:fillRect/>
          </a:stretch>
        </p:blipFill>
        <p:spPr>
          <a:xfrm>
            <a:off x="507647" y="1195975"/>
            <a:ext cx="6739101" cy="29951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Axis-Aligned Bounding Boxes (AABBs)</a:t>
            </a:r>
            <a:endParaRPr/>
          </a:p>
        </p:txBody>
      </p:sp>
      <p:sp>
        <p:nvSpPr>
          <p:cNvPr id="152" name="Google Shape;152;p20"/>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sz="1100">
                <a:solidFill>
                  <a:srgbClr val="222222"/>
                </a:solidFill>
                <a:latin typeface="Arial"/>
                <a:ea typeface="Arial"/>
                <a:cs typeface="Arial"/>
                <a:sym typeface="Arial"/>
              </a:rPr>
              <a:t> two intervals overlapping makes a 2D AABB (a rectangle):</a:t>
            </a:r>
            <a:endParaRPr/>
          </a:p>
        </p:txBody>
      </p:sp>
      <p:sp>
        <p:nvSpPr>
          <p:cNvPr id="153" name="Google Shape;153;p20"/>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44</a:t>
            </a:fld>
            <a:endParaRPr/>
          </a:p>
        </p:txBody>
      </p:sp>
      <p:pic>
        <p:nvPicPr>
          <p:cNvPr id="154" name="Google Shape;154;p20"/>
          <p:cNvPicPr preferRelativeResize="0"/>
          <p:nvPr/>
        </p:nvPicPr>
        <p:blipFill>
          <a:blip r:embed="rId3">
            <a:alphaModFix/>
          </a:blip>
          <a:stretch>
            <a:fillRect/>
          </a:stretch>
        </p:blipFill>
        <p:spPr>
          <a:xfrm>
            <a:off x="1133900" y="1401575"/>
            <a:ext cx="5784025" cy="36587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159"/>
        <p:cNvGrpSpPr/>
        <p:nvPr/>
      </p:nvGrpSpPr>
      <p:grpSpPr>
        <a:xfrm>
          <a:off x="0" y="0"/>
          <a:ext cx="0" cy="0"/>
          <a:chOff x="0" y="0"/>
          <a:chExt cx="0" cy="0"/>
        </a:xfrm>
      </p:grpSpPr>
      <p:sp>
        <p:nvSpPr>
          <p:cNvPr id="160" name="Google Shape;160;p2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Interseção Ray-slab</a:t>
            </a:r>
            <a:endParaRPr/>
          </a:p>
        </p:txBody>
      </p:sp>
      <p:sp>
        <p:nvSpPr>
          <p:cNvPr id="161" name="Google Shape;161;p21"/>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endParaRPr/>
          </a:p>
        </p:txBody>
      </p:sp>
      <p:sp>
        <p:nvSpPr>
          <p:cNvPr id="162" name="Google Shape;162;p2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45</a:t>
            </a:fld>
            <a:endParaRPr/>
          </a:p>
        </p:txBody>
      </p:sp>
      <p:pic>
        <p:nvPicPr>
          <p:cNvPr id="163" name="Google Shape;163;p21"/>
          <p:cNvPicPr preferRelativeResize="0"/>
          <p:nvPr/>
        </p:nvPicPr>
        <p:blipFill>
          <a:blip r:embed="rId3">
            <a:alphaModFix/>
          </a:blip>
          <a:stretch>
            <a:fillRect/>
          </a:stretch>
        </p:blipFill>
        <p:spPr>
          <a:xfrm>
            <a:off x="1166800" y="905800"/>
            <a:ext cx="6810375" cy="43624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Intersecção</a:t>
            </a:r>
            <a:endParaRPr/>
          </a:p>
        </p:txBody>
      </p:sp>
      <p:sp>
        <p:nvSpPr>
          <p:cNvPr id="170" name="Google Shape;170;p22"/>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endParaRPr/>
          </a:p>
        </p:txBody>
      </p:sp>
      <p:sp>
        <p:nvSpPr>
          <p:cNvPr id="171" name="Google Shape;171;p22"/>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46</a:t>
            </a:fld>
            <a:endParaRPr/>
          </a:p>
        </p:txBody>
      </p:sp>
      <p:pic>
        <p:nvPicPr>
          <p:cNvPr id="172" name="Google Shape;172;p22"/>
          <p:cNvPicPr preferRelativeResize="0"/>
          <p:nvPr/>
        </p:nvPicPr>
        <p:blipFill>
          <a:blip r:embed="rId3">
            <a:alphaModFix/>
          </a:blip>
          <a:stretch>
            <a:fillRect/>
          </a:stretch>
        </p:blipFill>
        <p:spPr>
          <a:xfrm>
            <a:off x="565938" y="1863750"/>
            <a:ext cx="3476625" cy="819150"/>
          </a:xfrm>
          <a:prstGeom prst="rect">
            <a:avLst/>
          </a:prstGeom>
          <a:noFill/>
          <a:ln>
            <a:noFill/>
          </a:ln>
        </p:spPr>
      </p:pic>
      <p:pic>
        <p:nvPicPr>
          <p:cNvPr id="173" name="Google Shape;173;p22"/>
          <p:cNvPicPr preferRelativeResize="0"/>
          <p:nvPr/>
        </p:nvPicPr>
        <p:blipFill>
          <a:blip r:embed="rId4">
            <a:alphaModFix/>
          </a:blip>
          <a:stretch>
            <a:fillRect/>
          </a:stretch>
        </p:blipFill>
        <p:spPr>
          <a:xfrm>
            <a:off x="5388701" y="838975"/>
            <a:ext cx="2837475" cy="48129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23"/>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BR" sz="1200">
                <a:solidFill>
                  <a:srgbClr val="222222"/>
                </a:solidFill>
                <a:latin typeface="Arial"/>
                <a:ea typeface="Arial"/>
                <a:cs typeface="Arial"/>
                <a:sym typeface="Arial"/>
              </a:rPr>
              <a:t>the t-intervals need to overlap</a:t>
            </a:r>
            <a:endParaRPr/>
          </a:p>
        </p:txBody>
      </p:sp>
      <p:sp>
        <p:nvSpPr>
          <p:cNvPr id="181" name="Google Shape;181;p23"/>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47</a:t>
            </a:fld>
            <a:endParaRPr/>
          </a:p>
        </p:txBody>
      </p:sp>
      <p:pic>
        <p:nvPicPr>
          <p:cNvPr id="182" name="Google Shape;182;p23"/>
          <p:cNvPicPr preferRelativeResize="0"/>
          <p:nvPr/>
        </p:nvPicPr>
        <p:blipFill>
          <a:blip r:embed="rId3">
            <a:alphaModFix/>
          </a:blip>
          <a:stretch>
            <a:fillRect/>
          </a:stretch>
        </p:blipFill>
        <p:spPr>
          <a:xfrm>
            <a:off x="1971201" y="1188675"/>
            <a:ext cx="4654124" cy="41464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197"/>
        <p:cNvGrpSpPr/>
        <p:nvPr/>
      </p:nvGrpSpPr>
      <p:grpSpPr>
        <a:xfrm>
          <a:off x="0" y="0"/>
          <a:ext cx="0" cy="0"/>
          <a:chOff x="0" y="0"/>
          <a:chExt cx="0" cy="0"/>
        </a:xfrm>
      </p:grpSpPr>
      <p:sp>
        <p:nvSpPr>
          <p:cNvPr id="198" name="Google Shape;198;p25"/>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Intersecção</a:t>
            </a:r>
            <a:endParaRPr/>
          </a:p>
        </p:txBody>
      </p:sp>
      <p:sp>
        <p:nvSpPr>
          <p:cNvPr id="199" name="Google Shape;199;p25"/>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Temos de ter cuidado com bx = 0. Porém se isso acontece, ambos os Txs serão infinito.</a:t>
            </a:r>
            <a:endParaRPr/>
          </a:p>
        </p:txBody>
      </p:sp>
      <p:sp>
        <p:nvSpPr>
          <p:cNvPr id="200" name="Google Shape;200;p25"/>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48</a:t>
            </a:fld>
            <a:endParaRPr/>
          </a:p>
        </p:txBody>
      </p:sp>
      <p:pic>
        <p:nvPicPr>
          <p:cNvPr id="201" name="Google Shape;201;p25"/>
          <p:cNvPicPr preferRelativeResize="0"/>
          <p:nvPr/>
        </p:nvPicPr>
        <p:blipFill>
          <a:blip r:embed="rId3">
            <a:alphaModFix/>
          </a:blip>
          <a:stretch>
            <a:fillRect/>
          </a:stretch>
        </p:blipFill>
        <p:spPr>
          <a:xfrm>
            <a:off x="1971675" y="1676400"/>
            <a:ext cx="5200650" cy="2362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340"/>
        <p:cNvGrpSpPr/>
        <p:nvPr/>
      </p:nvGrpSpPr>
      <p:grpSpPr>
        <a:xfrm>
          <a:off x="0" y="0"/>
          <a:ext cx="0" cy="0"/>
          <a:chOff x="0" y="0"/>
          <a:chExt cx="0" cy="0"/>
        </a:xfrm>
      </p:grpSpPr>
      <p:sp>
        <p:nvSpPr>
          <p:cNvPr id="341" name="Google Shape;341;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Coordenadas de texturas para esferas</a:t>
            </a:r>
            <a:endParaRPr/>
          </a:p>
        </p:txBody>
      </p:sp>
      <p:sp>
        <p:nvSpPr>
          <p:cNvPr id="342" name="Google Shape;342;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49</a:t>
            </a:fld>
            <a:endParaRPr/>
          </a:p>
        </p:txBody>
      </p:sp>
      <p:pic>
        <p:nvPicPr>
          <p:cNvPr id="343" name="Google Shape;343;p41"/>
          <p:cNvPicPr preferRelativeResize="0"/>
          <p:nvPr/>
        </p:nvPicPr>
        <p:blipFill>
          <a:blip r:embed="rId3">
            <a:alphaModFix/>
          </a:blip>
          <a:stretch>
            <a:fillRect/>
          </a:stretch>
        </p:blipFill>
        <p:spPr>
          <a:xfrm>
            <a:off x="390538" y="1222388"/>
            <a:ext cx="1990725" cy="2809875"/>
          </a:xfrm>
          <a:prstGeom prst="rect">
            <a:avLst/>
          </a:prstGeom>
          <a:noFill/>
          <a:ln>
            <a:noFill/>
          </a:ln>
        </p:spPr>
      </p:pic>
      <p:pic>
        <p:nvPicPr>
          <p:cNvPr id="344" name="Google Shape;344;p41"/>
          <p:cNvPicPr preferRelativeResize="0"/>
          <p:nvPr/>
        </p:nvPicPr>
        <p:blipFill>
          <a:blip r:embed="rId4">
            <a:alphaModFix/>
          </a:blip>
          <a:stretch>
            <a:fillRect/>
          </a:stretch>
        </p:blipFill>
        <p:spPr>
          <a:xfrm>
            <a:off x="3887275" y="1651938"/>
            <a:ext cx="4686300" cy="2124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a:cs typeface="Arial"/>
              </a:rPr>
              <a:t>Gamma space vs linear space</a:t>
            </a:r>
            <a:endParaRPr lang="en-US"/>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5</a:t>
            </a:fld>
            <a:endParaRPr/>
          </a:p>
        </p:txBody>
      </p:sp>
      <p:sp>
        <p:nvSpPr>
          <p:cNvPr id="2" name="TextBox 1">
            <a:extLst>
              <a:ext uri="{FF2B5EF4-FFF2-40B4-BE49-F238E27FC236}">
                <a16:creationId xmlns:a16="http://schemas.microsoft.com/office/drawing/2014/main" id="{9714752D-0BC3-37DA-9FD2-EE59089DD95E}"/>
              </a:ext>
            </a:extLst>
          </p:cNvPr>
          <p:cNvSpPr txBox="1"/>
          <p:nvPr/>
        </p:nvSpPr>
        <p:spPr>
          <a:xfrm>
            <a:off x="238001" y="704203"/>
            <a:ext cx="31632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800" noProof="0" dirty="0"/>
              <a:t>Resultado no projeto:</a:t>
            </a:r>
          </a:p>
        </p:txBody>
      </p:sp>
      <p:pic>
        <p:nvPicPr>
          <p:cNvPr id="3" name="Picture 2" descr="A low poly bunny rabbit with colorful eggs&#10;&#10;Description automatically generated">
            <a:extLst>
              <a:ext uri="{FF2B5EF4-FFF2-40B4-BE49-F238E27FC236}">
                <a16:creationId xmlns:a16="http://schemas.microsoft.com/office/drawing/2014/main" id="{22DA9189-A1B3-A943-B0B0-5A8F1B32C812}"/>
              </a:ext>
            </a:extLst>
          </p:cNvPr>
          <p:cNvPicPr>
            <a:picLocks noChangeAspect="1"/>
          </p:cNvPicPr>
          <p:nvPr/>
        </p:nvPicPr>
        <p:blipFill>
          <a:blip r:embed="rId3"/>
          <a:stretch>
            <a:fillRect/>
          </a:stretch>
        </p:blipFill>
        <p:spPr>
          <a:xfrm>
            <a:off x="4569520" y="1286090"/>
            <a:ext cx="3953022" cy="3953421"/>
          </a:xfrm>
          <a:prstGeom prst="rect">
            <a:avLst/>
          </a:prstGeom>
        </p:spPr>
      </p:pic>
      <p:pic>
        <p:nvPicPr>
          <p:cNvPr id="4" name="Picture 3" descr="A low poly bunny rabbit with colorful eggs&#10;&#10;Description automatically generated">
            <a:extLst>
              <a:ext uri="{FF2B5EF4-FFF2-40B4-BE49-F238E27FC236}">
                <a16:creationId xmlns:a16="http://schemas.microsoft.com/office/drawing/2014/main" id="{F625FFEC-6A57-EF04-D35E-A34110026ED2}"/>
              </a:ext>
            </a:extLst>
          </p:cNvPr>
          <p:cNvPicPr>
            <a:picLocks noChangeAspect="1"/>
          </p:cNvPicPr>
          <p:nvPr/>
        </p:nvPicPr>
        <p:blipFill>
          <a:blip r:embed="rId4"/>
          <a:stretch>
            <a:fillRect/>
          </a:stretch>
        </p:blipFill>
        <p:spPr>
          <a:xfrm>
            <a:off x="333846" y="1287341"/>
            <a:ext cx="3953022" cy="3953421"/>
          </a:xfrm>
          <a:prstGeom prst="rect">
            <a:avLst/>
          </a:prstGeom>
        </p:spPr>
      </p:pic>
    </p:spTree>
    <p:extLst>
      <p:ext uri="{BB962C8B-B14F-4D97-AF65-F5344CB8AC3E}">
        <p14:creationId xmlns:p14="http://schemas.microsoft.com/office/powerpoint/2010/main" val="266199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349"/>
        <p:cNvGrpSpPr/>
        <p:nvPr/>
      </p:nvGrpSpPr>
      <p:grpSpPr>
        <a:xfrm>
          <a:off x="0" y="0"/>
          <a:ext cx="0" cy="0"/>
          <a:chOff x="0" y="0"/>
          <a:chExt cx="0" cy="0"/>
        </a:xfrm>
      </p:grpSpPr>
      <p:sp>
        <p:nvSpPr>
          <p:cNvPr id="350" name="Google Shape;350;p42"/>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Coordenadas de texturas para esferas</a:t>
            </a:r>
            <a:endParaRPr/>
          </a:p>
        </p:txBody>
      </p:sp>
      <p:sp>
        <p:nvSpPr>
          <p:cNvPr id="351" name="Google Shape;351;p42"/>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BR"/>
              <a:t>50</a:t>
            </a:fld>
            <a:endParaRPr/>
          </a:p>
        </p:txBody>
      </p:sp>
      <p:pic>
        <p:nvPicPr>
          <p:cNvPr id="352" name="Google Shape;352;p42"/>
          <p:cNvPicPr preferRelativeResize="0"/>
          <p:nvPr/>
        </p:nvPicPr>
        <p:blipFill>
          <a:blip r:embed="rId3">
            <a:alphaModFix/>
          </a:blip>
          <a:stretch>
            <a:fillRect/>
          </a:stretch>
        </p:blipFill>
        <p:spPr>
          <a:xfrm>
            <a:off x="627300" y="782117"/>
            <a:ext cx="4019550" cy="933450"/>
          </a:xfrm>
          <a:prstGeom prst="rect">
            <a:avLst/>
          </a:prstGeom>
          <a:noFill/>
          <a:ln>
            <a:noFill/>
          </a:ln>
        </p:spPr>
      </p:pic>
      <p:pic>
        <p:nvPicPr>
          <p:cNvPr id="353" name="Google Shape;353;p42"/>
          <p:cNvPicPr preferRelativeResize="0"/>
          <p:nvPr/>
        </p:nvPicPr>
        <p:blipFill>
          <a:blip r:embed="rId4">
            <a:alphaModFix/>
          </a:blip>
          <a:stretch>
            <a:fillRect/>
          </a:stretch>
        </p:blipFill>
        <p:spPr>
          <a:xfrm>
            <a:off x="627300" y="1867967"/>
            <a:ext cx="7458075" cy="914400"/>
          </a:xfrm>
          <a:prstGeom prst="rect">
            <a:avLst/>
          </a:prstGeom>
          <a:noFill/>
          <a:ln>
            <a:noFill/>
          </a:ln>
        </p:spPr>
      </p:pic>
      <p:pic>
        <p:nvPicPr>
          <p:cNvPr id="354" name="Google Shape;354;p42"/>
          <p:cNvPicPr preferRelativeResize="0"/>
          <p:nvPr/>
        </p:nvPicPr>
        <p:blipFill>
          <a:blip r:embed="rId5">
            <a:alphaModFix/>
          </a:blip>
          <a:stretch>
            <a:fillRect/>
          </a:stretch>
        </p:blipFill>
        <p:spPr>
          <a:xfrm>
            <a:off x="627300" y="2934767"/>
            <a:ext cx="4914900" cy="847725"/>
          </a:xfrm>
          <a:prstGeom prst="rect">
            <a:avLst/>
          </a:prstGeom>
          <a:noFill/>
          <a:ln>
            <a:noFill/>
          </a:ln>
        </p:spPr>
      </p:pic>
      <p:pic>
        <p:nvPicPr>
          <p:cNvPr id="355" name="Google Shape;355;p42"/>
          <p:cNvPicPr preferRelativeResize="0"/>
          <p:nvPr/>
        </p:nvPicPr>
        <p:blipFill>
          <a:blip r:embed="rId6">
            <a:alphaModFix/>
          </a:blip>
          <a:stretch>
            <a:fillRect/>
          </a:stretch>
        </p:blipFill>
        <p:spPr>
          <a:xfrm>
            <a:off x="627300" y="3934892"/>
            <a:ext cx="3152775" cy="7905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405"/>
        <p:cNvGrpSpPr/>
        <p:nvPr/>
      </p:nvGrpSpPr>
      <p:grpSpPr>
        <a:xfrm>
          <a:off x="0" y="0"/>
          <a:ext cx="0" cy="0"/>
          <a:chOff x="0" y="0"/>
          <a:chExt cx="0" cy="0"/>
        </a:xfrm>
      </p:grpSpPr>
      <p:sp>
        <p:nvSpPr>
          <p:cNvPr id="406" name="Google Shape;406;p48"/>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a:t>
            </a:r>
            <a:endParaRPr/>
          </a:p>
        </p:txBody>
      </p:sp>
      <p:sp>
        <p:nvSpPr>
          <p:cNvPr id="407" name="Google Shape;407;p48"/>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51</a:t>
            </a:fld>
            <a:endParaRPr/>
          </a:p>
        </p:txBody>
      </p:sp>
      <p:pic>
        <p:nvPicPr>
          <p:cNvPr id="408" name="Google Shape;408;p48"/>
          <p:cNvPicPr preferRelativeResize="0"/>
          <p:nvPr/>
        </p:nvPicPr>
        <p:blipFill>
          <a:blip r:embed="rId3">
            <a:alphaModFix/>
          </a:blip>
          <a:stretch>
            <a:fillRect/>
          </a:stretch>
        </p:blipFill>
        <p:spPr>
          <a:xfrm>
            <a:off x="627300" y="782134"/>
            <a:ext cx="7980550" cy="44890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431"/>
        <p:cNvGrpSpPr/>
        <p:nvPr/>
      </p:nvGrpSpPr>
      <p:grpSpPr>
        <a:xfrm>
          <a:off x="0" y="0"/>
          <a:ext cx="0" cy="0"/>
          <a:chOff x="0" y="0"/>
          <a:chExt cx="0" cy="0"/>
        </a:xfrm>
      </p:grpSpPr>
      <p:sp>
        <p:nvSpPr>
          <p:cNvPr id="432" name="Google Shape;432;p5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Resultado</a:t>
            </a:r>
            <a:endParaRPr/>
          </a:p>
        </p:txBody>
      </p:sp>
      <p:sp>
        <p:nvSpPr>
          <p:cNvPr id="433" name="Google Shape;433;p5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52</a:t>
            </a:fld>
            <a:endParaRPr/>
          </a:p>
        </p:txBody>
      </p:sp>
      <p:pic>
        <p:nvPicPr>
          <p:cNvPr id="434" name="Google Shape;434;p51"/>
          <p:cNvPicPr preferRelativeResize="0"/>
          <p:nvPr/>
        </p:nvPicPr>
        <p:blipFill>
          <a:blip r:embed="rId3">
            <a:alphaModFix/>
          </a:blip>
          <a:stretch>
            <a:fillRect/>
          </a:stretch>
        </p:blipFill>
        <p:spPr>
          <a:xfrm>
            <a:off x="627300" y="782134"/>
            <a:ext cx="8097475" cy="45548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1" name="Google Shape;571;p66"/>
          <p:cNvSpPr txBox="1">
            <a:spLocks noGrp="1"/>
          </p:cNvSpPr>
          <p:nvPr>
            <p:ph type="body" idx="1"/>
          </p:nvPr>
        </p:nvSpPr>
        <p:spPr>
          <a:xfrm>
            <a:off x="955687" y="1402663"/>
            <a:ext cx="7343700" cy="595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000"/>
              <a:buFont typeface="Verdana"/>
              <a:buNone/>
            </a:pPr>
            <a:r>
              <a:rPr lang="en-BR"/>
              <a:t>Computação Gráfica</a:t>
            </a:r>
            <a:endParaRPr/>
          </a:p>
        </p:txBody>
      </p:sp>
      <p:sp>
        <p:nvSpPr>
          <p:cNvPr id="4" name="Google Shape;926;p84">
            <a:extLst>
              <a:ext uri="{FF2B5EF4-FFF2-40B4-BE49-F238E27FC236}">
                <a16:creationId xmlns:a16="http://schemas.microsoft.com/office/drawing/2014/main" id="{84ADE440-70D3-7993-9C1F-B5C671CFA3B7}"/>
              </a:ext>
            </a:extLst>
          </p:cNvPr>
          <p:cNvSpPr txBox="1">
            <a:spLocks noGrp="1"/>
          </p:cNvSpPr>
          <p:nvPr>
            <p:ph type="body" idx="2"/>
          </p:nvPr>
        </p:nvSpPr>
        <p:spPr>
          <a:xfrm>
            <a:off x="966787" y="2400300"/>
            <a:ext cx="7343775" cy="32842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333"/>
              </a:spcBef>
              <a:spcAft>
                <a:spcPts val="0"/>
              </a:spcAft>
              <a:buClr>
                <a:schemeClr val="lt1"/>
              </a:buClr>
              <a:buSzPts val="1667"/>
              <a:buFont typeface="Arial"/>
              <a:buNone/>
              <a:defRPr sz="1667" b="0" i="0" u="none" strike="noStrike" cap="none">
                <a:solidFill>
                  <a:schemeClr val="lt1"/>
                </a:solidFill>
                <a:latin typeface="Verdana"/>
                <a:ea typeface="Verdana"/>
                <a:cs typeface="Verdana"/>
                <a:sym typeface="Verdana"/>
              </a:defRPr>
            </a:lvl1pPr>
            <a:lvl2pPr marL="914400" marR="0" lvl="1"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pPr marL="0" lvl="0" indent="0" algn="ctr" rtl="0">
              <a:spcBef>
                <a:spcPts val="0"/>
              </a:spcBef>
              <a:spcAft>
                <a:spcPts val="3000"/>
              </a:spcAft>
              <a:buClr>
                <a:schemeClr val="lt1"/>
              </a:buClr>
              <a:buSzPts val="2333"/>
              <a:buFont typeface="Verdana"/>
              <a:buNone/>
            </a:pPr>
            <a:r>
              <a:rPr lang="pt-BR" sz="2200"/>
              <a:t>Luciano Soares</a:t>
            </a:r>
            <a:br>
              <a:rPr lang="pt-BR" sz="2200"/>
            </a:br>
            <a:r>
              <a:rPr lang="pt-BR" sz="2200"/>
              <a:t>&lt;</a:t>
            </a:r>
            <a:r>
              <a:rPr lang="pt-BR" sz="2200" err="1"/>
              <a:t>lpsoares@insper.edu.br</a:t>
            </a:r>
            <a:r>
              <a:rPr lang="pt-BR" sz="2200"/>
              <a:t>&gt;</a:t>
            </a:r>
          </a:p>
          <a:p>
            <a:pPr marL="0" lvl="0" indent="0" algn="ctr" rtl="0">
              <a:spcBef>
                <a:spcPts val="0"/>
              </a:spcBef>
              <a:spcAft>
                <a:spcPts val="3000"/>
              </a:spcAft>
              <a:buClr>
                <a:schemeClr val="lt1"/>
              </a:buClr>
              <a:buSzPts val="2333"/>
              <a:buFont typeface="Verdana"/>
              <a:buNone/>
            </a:pPr>
            <a:r>
              <a:rPr lang="en-BR" sz="2200"/>
              <a:t>Fabio Orfali</a:t>
            </a:r>
            <a:br>
              <a:rPr lang="en-BR" sz="2200"/>
            </a:br>
            <a:r>
              <a:rPr lang="en-BR" sz="2200"/>
              <a:t>&lt;fabioo1@insper.edu.br&gt;</a:t>
            </a:r>
            <a:endParaRPr lang="pt-BR" sz="2200"/>
          </a:p>
          <a:p>
            <a:pPr marL="0" lvl="0" indent="0" algn="ctr" rtl="0">
              <a:spcBef>
                <a:spcPts val="0"/>
              </a:spcBef>
              <a:spcAft>
                <a:spcPts val="3000"/>
              </a:spcAft>
              <a:buClr>
                <a:schemeClr val="lt1"/>
              </a:buClr>
              <a:buSzPts val="2333"/>
              <a:buFont typeface="Verdana"/>
              <a:buNone/>
            </a:pPr>
            <a:r>
              <a:rPr lang="en-BR" sz="2200"/>
              <a:t>Gustavo Braga</a:t>
            </a:r>
            <a:br>
              <a:rPr lang="en-BR" sz="2200"/>
            </a:br>
            <a:r>
              <a:rPr lang="en-US" sz="2200"/>
              <a:t>&lt;gustavobb1@insper.edu.br&gt;</a:t>
            </a:r>
            <a:endParaRPr sz="2200"/>
          </a:p>
          <a:p>
            <a:pPr marL="0" lvl="0" indent="0" algn="ctr" rtl="0">
              <a:spcBef>
                <a:spcPts val="0"/>
              </a:spcBef>
              <a:spcAft>
                <a:spcPts val="3000"/>
              </a:spcAft>
              <a:buClr>
                <a:schemeClr val="lt1"/>
              </a:buClr>
              <a:buSzPts val="2333"/>
              <a:buFont typeface="Verdana"/>
              <a:buNone/>
            </a:pPr>
            <a:endParaRPr sz="2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a:cs typeface="Arial"/>
              </a:rPr>
              <a:t>Accumulate frames</a:t>
            </a:r>
            <a:endParaRPr lang="en-US"/>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6</a:t>
            </a:fld>
            <a:endParaRPr/>
          </a:p>
        </p:txBody>
      </p:sp>
      <p:pic>
        <p:nvPicPr>
          <p:cNvPr id="2" name="Picture 1" descr="A group of colorful bubbles&#10;&#10;Description automatically generated">
            <a:extLst>
              <a:ext uri="{FF2B5EF4-FFF2-40B4-BE49-F238E27FC236}">
                <a16:creationId xmlns:a16="http://schemas.microsoft.com/office/drawing/2014/main" id="{71F4174D-1583-B498-22C8-FD2463086B30}"/>
              </a:ext>
            </a:extLst>
          </p:cNvPr>
          <p:cNvPicPr>
            <a:picLocks noChangeAspect="1"/>
          </p:cNvPicPr>
          <p:nvPr/>
        </p:nvPicPr>
        <p:blipFill>
          <a:blip r:embed="rId3"/>
          <a:stretch>
            <a:fillRect/>
          </a:stretch>
        </p:blipFill>
        <p:spPr>
          <a:xfrm>
            <a:off x="824406" y="1632330"/>
            <a:ext cx="3478476" cy="3429000"/>
          </a:xfrm>
          <a:prstGeom prst="rect">
            <a:avLst/>
          </a:prstGeom>
        </p:spPr>
      </p:pic>
      <p:sp>
        <p:nvSpPr>
          <p:cNvPr id="5" name="TextBox 4">
            <a:extLst>
              <a:ext uri="{FF2B5EF4-FFF2-40B4-BE49-F238E27FC236}">
                <a16:creationId xmlns:a16="http://schemas.microsoft.com/office/drawing/2014/main" id="{F0746256-E9E9-BC2A-3EAF-54114C633898}"/>
              </a:ext>
            </a:extLst>
          </p:cNvPr>
          <p:cNvSpPr txBox="1"/>
          <p:nvPr/>
        </p:nvSpPr>
        <p:spPr>
          <a:xfrm>
            <a:off x="236702" y="752836"/>
            <a:ext cx="60527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800" noProof="0" dirty="0"/>
              <a:t>Por que isso acontece?</a:t>
            </a:r>
          </a:p>
        </p:txBody>
      </p:sp>
      <p:pic>
        <p:nvPicPr>
          <p:cNvPr id="9" name="Picture 8" descr="A drawing of a circle with arrows&#10;&#10;Description automatically generated">
            <a:extLst>
              <a:ext uri="{FF2B5EF4-FFF2-40B4-BE49-F238E27FC236}">
                <a16:creationId xmlns:a16="http://schemas.microsoft.com/office/drawing/2014/main" id="{1F8AB5A9-BB56-B602-E3CD-730E391B8D55}"/>
              </a:ext>
            </a:extLst>
          </p:cNvPr>
          <p:cNvPicPr>
            <a:picLocks noChangeAspect="1"/>
          </p:cNvPicPr>
          <p:nvPr/>
        </p:nvPicPr>
        <p:blipFill>
          <a:blip r:embed="rId4"/>
          <a:stretch>
            <a:fillRect/>
          </a:stretch>
        </p:blipFill>
        <p:spPr>
          <a:xfrm>
            <a:off x="5309565" y="2482269"/>
            <a:ext cx="3107484" cy="1724503"/>
          </a:xfrm>
          <a:prstGeom prst="rect">
            <a:avLst/>
          </a:prstGeom>
        </p:spPr>
      </p:pic>
    </p:spTree>
    <p:extLst>
      <p:ext uri="{BB962C8B-B14F-4D97-AF65-F5344CB8AC3E}">
        <p14:creationId xmlns:p14="http://schemas.microsoft.com/office/powerpoint/2010/main" val="287378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a:cs typeface="Arial"/>
              </a:rPr>
              <a:t>Accumulate frames</a:t>
            </a:r>
            <a:endParaRPr lang="en-US"/>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7</a:t>
            </a:fld>
            <a:endParaRPr/>
          </a:p>
        </p:txBody>
      </p:sp>
      <p:pic>
        <p:nvPicPr>
          <p:cNvPr id="4" name="Picture 3" descr="A group of colorful balls&#10;&#10;Description automatically generated">
            <a:extLst>
              <a:ext uri="{FF2B5EF4-FFF2-40B4-BE49-F238E27FC236}">
                <a16:creationId xmlns:a16="http://schemas.microsoft.com/office/drawing/2014/main" id="{E58A2EB9-FACB-CC89-D89D-9533E8EC47C5}"/>
              </a:ext>
            </a:extLst>
          </p:cNvPr>
          <p:cNvPicPr>
            <a:picLocks noChangeAspect="1"/>
          </p:cNvPicPr>
          <p:nvPr/>
        </p:nvPicPr>
        <p:blipFill>
          <a:blip r:embed="rId3"/>
          <a:stretch>
            <a:fillRect/>
          </a:stretch>
        </p:blipFill>
        <p:spPr>
          <a:xfrm>
            <a:off x="4709037" y="1639201"/>
            <a:ext cx="3338343" cy="3423367"/>
          </a:xfrm>
          <a:prstGeom prst="rect">
            <a:avLst/>
          </a:prstGeom>
        </p:spPr>
      </p:pic>
      <p:sp>
        <p:nvSpPr>
          <p:cNvPr id="6" name="TextBox 5">
            <a:extLst>
              <a:ext uri="{FF2B5EF4-FFF2-40B4-BE49-F238E27FC236}">
                <a16:creationId xmlns:a16="http://schemas.microsoft.com/office/drawing/2014/main" id="{EB280742-43BE-DE02-17FE-B5D944FF43F6}"/>
              </a:ext>
            </a:extLst>
          </p:cNvPr>
          <p:cNvSpPr txBox="1"/>
          <p:nvPr/>
        </p:nvSpPr>
        <p:spPr>
          <a:xfrm>
            <a:off x="236702" y="752836"/>
            <a:ext cx="60527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800" noProof="0" dirty="0"/>
              <a:t>Como podemos melhorar?</a:t>
            </a:r>
            <a:endParaRPr lang="pt-BR" noProof="0" dirty="0"/>
          </a:p>
        </p:txBody>
      </p:sp>
      <p:pic>
        <p:nvPicPr>
          <p:cNvPr id="8" name="Picture 7" descr="A group of colorful bubbles&#10;&#10;Description automatically generated">
            <a:extLst>
              <a:ext uri="{FF2B5EF4-FFF2-40B4-BE49-F238E27FC236}">
                <a16:creationId xmlns:a16="http://schemas.microsoft.com/office/drawing/2014/main" id="{FC7FDE01-3BDC-5209-B251-0E9961455A7F}"/>
              </a:ext>
            </a:extLst>
          </p:cNvPr>
          <p:cNvPicPr>
            <a:picLocks noChangeAspect="1"/>
          </p:cNvPicPr>
          <p:nvPr/>
        </p:nvPicPr>
        <p:blipFill>
          <a:blip r:embed="rId4"/>
          <a:stretch>
            <a:fillRect/>
          </a:stretch>
        </p:blipFill>
        <p:spPr>
          <a:xfrm>
            <a:off x="824406" y="1632330"/>
            <a:ext cx="3478476" cy="3429000"/>
          </a:xfrm>
          <a:prstGeom prst="rect">
            <a:avLst/>
          </a:prstGeom>
        </p:spPr>
      </p:pic>
    </p:spTree>
    <p:extLst>
      <p:ext uri="{BB962C8B-B14F-4D97-AF65-F5344CB8AC3E}">
        <p14:creationId xmlns:p14="http://schemas.microsoft.com/office/powerpoint/2010/main" val="204922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prstGeom prst="rect">
            <a:avLst/>
          </a:prstGeom>
        </p:spPr>
        <p:txBody>
          <a:bodyPr spcFirstLastPara="1" wrap="square" lIns="91425" tIns="45700" rIns="91425" bIns="45700" anchor="t" anchorCtr="0">
            <a:noAutofit/>
          </a:bodyPr>
          <a:lstStyle/>
          <a:p>
            <a:r>
              <a:rPr lang="en-US" sz="2650" dirty="0">
                <a:cs typeface="Arial"/>
              </a:rPr>
              <a:t>Accumulate frames</a:t>
            </a:r>
            <a:endParaRPr lang="en-US" dirty="0"/>
          </a:p>
        </p:txBody>
      </p:sp>
      <p:sp>
        <p:nvSpPr>
          <p:cNvPr id="204" name="Google Shape;204;p2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8</a:t>
            </a:fld>
            <a:endParaRPr/>
          </a:p>
        </p:txBody>
      </p:sp>
      <p:sp>
        <p:nvSpPr>
          <p:cNvPr id="2" name="TextBox 1">
            <a:extLst>
              <a:ext uri="{FF2B5EF4-FFF2-40B4-BE49-F238E27FC236}">
                <a16:creationId xmlns:a16="http://schemas.microsoft.com/office/drawing/2014/main" id="{A17BA724-05EA-598A-905E-C66836D40EC7}"/>
              </a:ext>
            </a:extLst>
          </p:cNvPr>
          <p:cNvSpPr txBox="1"/>
          <p:nvPr/>
        </p:nvSpPr>
        <p:spPr>
          <a:xfrm>
            <a:off x="4156041" y="2204242"/>
            <a:ext cx="4571076" cy="1477328"/>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00" noProof="1">
                <a:solidFill>
                  <a:srgbClr val="FF8F40"/>
                </a:solidFill>
                <a:latin typeface="Menlo"/>
              </a:rPr>
              <a:t>// Solucao:</a:t>
            </a:r>
          </a:p>
          <a:p>
            <a:r>
              <a:rPr lang="pt-BR" sz="1000" noProof="1">
                <a:solidFill>
                  <a:srgbClr val="FF8F40"/>
                </a:solidFill>
                <a:latin typeface="Menlo"/>
              </a:rPr>
              <a:t>// pra que serve?</a:t>
            </a:r>
            <a:endParaRPr lang="pt-BR" sz="1000" noProof="1"/>
          </a:p>
          <a:p>
            <a:r>
              <a:rPr lang="pt-BR" sz="1000" noProof="1">
                <a:solidFill>
                  <a:srgbClr val="FF8F40"/>
                </a:solidFill>
                <a:latin typeface="Menlo"/>
              </a:rPr>
              <a:t>var</a:t>
            </a:r>
            <a:r>
              <a:rPr lang="pt-BR" sz="1000" noProof="1">
                <a:solidFill>
                  <a:srgbClr val="BFBDB6"/>
                </a:solidFill>
                <a:latin typeface="Menlo"/>
              </a:rPr>
              <a:t> should_accumulate </a:t>
            </a:r>
            <a:r>
              <a:rPr lang="pt-BR" sz="1000" noProof="1">
                <a:solidFill>
                  <a:srgbClr val="F29668"/>
                </a:solidFill>
                <a:latin typeface="Menlo"/>
              </a:rPr>
              <a:t>=</a:t>
            </a:r>
            <a:r>
              <a:rPr lang="pt-BR" sz="1000" noProof="1">
                <a:solidFill>
                  <a:srgbClr val="BFBDB6"/>
                </a:solidFill>
                <a:latin typeface="Menlo"/>
              </a:rPr>
              <a:t> uniforms[</a:t>
            </a:r>
            <a:r>
              <a:rPr lang="pt-BR" sz="1000" noProof="1">
                <a:solidFill>
                  <a:srgbClr val="D2A6FF"/>
                </a:solidFill>
                <a:latin typeface="Menlo"/>
              </a:rPr>
              <a:t>3</a:t>
            </a:r>
            <a:r>
              <a:rPr lang="pt-BR" sz="1000" noProof="1">
                <a:solidFill>
                  <a:srgbClr val="BFBDB6"/>
                </a:solidFill>
                <a:latin typeface="Menlo"/>
              </a:rPr>
              <a:t>];</a:t>
            </a:r>
            <a:endParaRPr lang="pt-BR" sz="1000" noProof="1"/>
          </a:p>
          <a:p>
            <a:endParaRPr lang="pt-BR" sz="1000" noProof="1">
              <a:solidFill>
                <a:srgbClr val="BFBDB6"/>
              </a:solidFill>
              <a:latin typeface="Menlo"/>
            </a:endParaRPr>
          </a:p>
          <a:p>
            <a:r>
              <a:rPr lang="pt-BR" sz="1000" noProof="1">
                <a:solidFill>
                  <a:srgbClr val="FF8F40"/>
                </a:solidFill>
                <a:latin typeface="Menlo"/>
              </a:rPr>
              <a:t>var</a:t>
            </a:r>
            <a:r>
              <a:rPr lang="pt-BR" sz="1000" noProof="1">
                <a:solidFill>
                  <a:srgbClr val="BFBDB6"/>
                </a:solidFill>
                <a:latin typeface="Menlo"/>
              </a:rPr>
              <a:t> accumulated_color </a:t>
            </a:r>
            <a:r>
              <a:rPr lang="pt-BR" sz="1000" noProof="1">
                <a:solidFill>
                  <a:srgbClr val="F29668"/>
                </a:solidFill>
                <a:latin typeface="Menlo"/>
              </a:rPr>
              <a:t>= cor_anterior *</a:t>
            </a:r>
            <a:r>
              <a:rPr lang="pt-BR" sz="1000" noProof="1">
                <a:solidFill>
                  <a:srgbClr val="BFBDB6"/>
                </a:solidFill>
                <a:latin typeface="Menlo"/>
              </a:rPr>
              <a:t> should_accumulate </a:t>
            </a:r>
            <a:r>
              <a:rPr lang="pt-BR" sz="1000" noProof="1">
                <a:solidFill>
                  <a:srgbClr val="F29668"/>
                </a:solidFill>
                <a:latin typeface="Menlo"/>
              </a:rPr>
              <a:t>+</a:t>
            </a:r>
            <a:r>
              <a:rPr lang="pt-BR" sz="1000" noProof="1">
                <a:solidFill>
                  <a:srgbClr val="BFBDB6"/>
                </a:solidFill>
                <a:latin typeface="Menlo"/>
              </a:rPr>
              <a:t> color_saida;</a:t>
            </a:r>
          </a:p>
          <a:p>
            <a:br>
              <a:rPr lang="pt-BR" sz="1000" noProof="1">
                <a:latin typeface="Menlo"/>
              </a:rPr>
            </a:br>
            <a:r>
              <a:rPr lang="pt-BR" sz="1000" noProof="1">
                <a:solidFill>
                  <a:srgbClr val="BFBDB6"/>
                </a:solidFill>
                <a:latin typeface="Menlo"/>
              </a:rPr>
              <a:t>rtb[map_fb] </a:t>
            </a:r>
            <a:r>
              <a:rPr lang="pt-BR" sz="1000" noProof="1">
                <a:solidFill>
                  <a:srgbClr val="F29668"/>
                </a:solidFill>
                <a:latin typeface="Menlo"/>
              </a:rPr>
              <a:t>=</a:t>
            </a:r>
            <a:r>
              <a:rPr lang="pt-BR" sz="1000" noProof="1">
                <a:solidFill>
                  <a:srgbClr val="BFBDB6"/>
                </a:solidFill>
                <a:latin typeface="Menlo"/>
              </a:rPr>
              <a:t> accumulated_color;</a:t>
            </a:r>
          </a:p>
          <a:p>
            <a:r>
              <a:rPr lang="pt-BR" sz="1000" noProof="1">
                <a:solidFill>
                  <a:srgbClr val="BFBDB6"/>
                </a:solidFill>
                <a:latin typeface="Menlo"/>
              </a:rPr>
              <a:t>frameb[map_fb] </a:t>
            </a:r>
            <a:r>
              <a:rPr lang="pt-BR" sz="1000" noProof="1">
                <a:solidFill>
                  <a:srgbClr val="F29668"/>
                </a:solidFill>
                <a:latin typeface="Menlo"/>
              </a:rPr>
              <a:t>=</a:t>
            </a:r>
            <a:r>
              <a:rPr lang="pt-BR" sz="1000" noProof="1">
                <a:solidFill>
                  <a:srgbClr val="BFBDB6"/>
                </a:solidFill>
                <a:latin typeface="Menlo"/>
              </a:rPr>
              <a:t> accumulated_color </a:t>
            </a:r>
            <a:r>
              <a:rPr lang="pt-BR" sz="1000" noProof="1">
                <a:solidFill>
                  <a:srgbClr val="F29668"/>
                </a:solidFill>
                <a:latin typeface="Menlo"/>
              </a:rPr>
              <a:t>/</a:t>
            </a:r>
            <a:r>
              <a:rPr lang="pt-BR" sz="1000" noProof="1">
                <a:solidFill>
                  <a:srgbClr val="BFBDB6"/>
                </a:solidFill>
                <a:latin typeface="Menlo"/>
              </a:rPr>
              <a:t> peso;</a:t>
            </a:r>
          </a:p>
        </p:txBody>
      </p:sp>
      <p:sp>
        <p:nvSpPr>
          <p:cNvPr id="5" name="TextBox 4">
            <a:extLst>
              <a:ext uri="{FF2B5EF4-FFF2-40B4-BE49-F238E27FC236}">
                <a16:creationId xmlns:a16="http://schemas.microsoft.com/office/drawing/2014/main" id="{9BBB1366-9DE5-2FB0-C9E9-14ABF4D9E235}"/>
              </a:ext>
            </a:extLst>
          </p:cNvPr>
          <p:cNvSpPr txBox="1"/>
          <p:nvPr/>
        </p:nvSpPr>
        <p:spPr>
          <a:xfrm>
            <a:off x="236702" y="752836"/>
            <a:ext cx="60527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800" noProof="0" dirty="0"/>
              <a:t>O que acontece se não tivermos "pesos" nos frames?</a:t>
            </a:r>
          </a:p>
        </p:txBody>
      </p:sp>
      <p:pic>
        <p:nvPicPr>
          <p:cNvPr id="9" name="Picture 8">
            <a:extLst>
              <a:ext uri="{FF2B5EF4-FFF2-40B4-BE49-F238E27FC236}">
                <a16:creationId xmlns:a16="http://schemas.microsoft.com/office/drawing/2014/main" id="{BED534F9-6DCC-6611-4277-E549C88A9D38}"/>
              </a:ext>
            </a:extLst>
          </p:cNvPr>
          <p:cNvPicPr>
            <a:picLocks noChangeAspect="1"/>
          </p:cNvPicPr>
          <p:nvPr/>
        </p:nvPicPr>
        <p:blipFill>
          <a:blip r:embed="rId3"/>
          <a:stretch>
            <a:fillRect/>
          </a:stretch>
        </p:blipFill>
        <p:spPr>
          <a:xfrm>
            <a:off x="572596" y="1521500"/>
            <a:ext cx="3428654" cy="3429000"/>
          </a:xfrm>
          <a:prstGeom prst="rect">
            <a:avLst/>
          </a:prstGeom>
          <a:ln>
            <a:solidFill>
              <a:schemeClr val="tx1"/>
            </a:solidFill>
          </a:ln>
        </p:spPr>
      </p:pic>
    </p:spTree>
    <p:extLst>
      <p:ext uri="{BB962C8B-B14F-4D97-AF65-F5344CB8AC3E}">
        <p14:creationId xmlns:p14="http://schemas.microsoft.com/office/powerpoint/2010/main" val="225484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BR"/>
              <a:t>Reflexão em Materiais Espelhados</a:t>
            </a:r>
            <a:endParaRPr/>
          </a:p>
        </p:txBody>
      </p:sp>
      <p:sp>
        <p:nvSpPr>
          <p:cNvPr id="336" name="Google Shape;336;p41"/>
          <p:cNvSpPr txBox="1">
            <a:spLocks noGrp="1"/>
          </p:cNvSpPr>
          <p:nvPr>
            <p:ph type="body" idx="1"/>
          </p:nvPr>
        </p:nvSpPr>
        <p:spPr>
          <a:xfrm>
            <a:off x="390550" y="838976"/>
            <a:ext cx="8428200" cy="13653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BR"/>
              <a:t>Para </a:t>
            </a:r>
            <a:r>
              <a:rPr lang="en-BR" dirty="0"/>
              <a:t>calcular</a:t>
            </a:r>
            <a:r>
              <a:rPr lang="en-BR"/>
              <a:t> o </a:t>
            </a:r>
            <a:r>
              <a:rPr lang="en-BR" dirty="0"/>
              <a:t>vetor</a:t>
            </a:r>
            <a:r>
              <a:rPr lang="en-BR"/>
              <a:t> de </a:t>
            </a:r>
            <a:r>
              <a:rPr lang="en-BR" dirty="0"/>
              <a:t>reflexão</a:t>
            </a:r>
            <a:r>
              <a:rPr lang="en-BR"/>
              <a:t> (</a:t>
            </a:r>
            <a:r>
              <a:rPr lang="en-BR" dirty="0"/>
              <a:t>vermelho</a:t>
            </a:r>
            <a:r>
              <a:rPr lang="en-BR"/>
              <a:t>) </a:t>
            </a:r>
            <a:r>
              <a:rPr lang="en-BR" dirty="0"/>
              <a:t>somaremos</a:t>
            </a:r>
            <a:r>
              <a:rPr lang="en-BR"/>
              <a:t> o </a:t>
            </a:r>
            <a:r>
              <a:rPr lang="en-BR" dirty="0"/>
              <a:t>vetor</a:t>
            </a:r>
            <a:r>
              <a:rPr lang="en-BR"/>
              <a:t> de entrada (v) </a:t>
            </a:r>
            <a:r>
              <a:rPr lang="en-BR" dirty="0"/>
              <a:t>por</a:t>
            </a:r>
            <a:r>
              <a:rPr lang="en-BR"/>
              <a:t> duas </a:t>
            </a:r>
            <a:r>
              <a:rPr lang="en-BR" dirty="0"/>
              <a:t>vezes</a:t>
            </a:r>
            <a:r>
              <a:rPr lang="en-BR"/>
              <a:t> B.</a:t>
            </a:r>
            <a:endParaRPr/>
          </a:p>
          <a:p>
            <a:pPr marL="0" lvl="0" indent="0" algn="l" rtl="0">
              <a:spcBef>
                <a:spcPts val="1000"/>
              </a:spcBef>
              <a:spcAft>
                <a:spcPts val="1000"/>
              </a:spcAft>
              <a:buNone/>
            </a:pPr>
            <a:r>
              <a:rPr lang="en-BR"/>
              <a:t>B </a:t>
            </a:r>
            <a:r>
              <a:rPr lang="en-BR" dirty="0"/>
              <a:t>tem</a:t>
            </a:r>
            <a:r>
              <a:rPr lang="en-BR"/>
              <a:t> a </a:t>
            </a:r>
            <a:r>
              <a:rPr lang="en-BR" dirty="0"/>
              <a:t>direção</a:t>
            </a:r>
            <a:r>
              <a:rPr lang="en-BR"/>
              <a:t> e </a:t>
            </a:r>
            <a:r>
              <a:rPr lang="en-BR" dirty="0"/>
              <a:t>sentido</a:t>
            </a:r>
            <a:r>
              <a:rPr lang="en-BR"/>
              <a:t> de N com um </a:t>
            </a:r>
            <a:r>
              <a:rPr lang="en-BR" dirty="0"/>
              <a:t>comprimento</a:t>
            </a:r>
            <a:r>
              <a:rPr lang="en-BR"/>
              <a:t> de |v·N|.</a:t>
            </a:r>
          </a:p>
        </p:txBody>
      </p:sp>
      <p:sp>
        <p:nvSpPr>
          <p:cNvPr id="337" name="Google Shape;337;p4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9</a:t>
            </a:fld>
            <a:endParaRPr/>
          </a:p>
        </p:txBody>
      </p:sp>
      <p:pic>
        <p:nvPicPr>
          <p:cNvPr id="338" name="Google Shape;338;p41"/>
          <p:cNvPicPr preferRelativeResize="0"/>
          <p:nvPr/>
        </p:nvPicPr>
        <p:blipFill>
          <a:blip r:embed="rId3">
            <a:alphaModFix/>
          </a:blip>
          <a:stretch>
            <a:fillRect/>
          </a:stretch>
        </p:blipFill>
        <p:spPr>
          <a:xfrm>
            <a:off x="3653926" y="2277175"/>
            <a:ext cx="4360750" cy="3257325"/>
          </a:xfrm>
          <a:prstGeom prst="rect">
            <a:avLst/>
          </a:prstGeom>
          <a:noFill/>
          <a:ln>
            <a:noFill/>
          </a:ln>
        </p:spPr>
      </p:pic>
      <p:pic>
        <p:nvPicPr>
          <p:cNvPr id="339" name="Google Shape;339;p41" descr="{&quot;backgroundColorModified&quot;:null,&quot;aid&quot;:null,&quot;type&quot;:&quot;$$&quot;,&quot;code&quot;:&quot;$$\\mathbf{R}\\,=\\,\\mathbf{v}\\,-2\\cdot\\left(\\mathbf{v}\\cdot \\mathbf{n}\\right)\\cdot \\mathbf{n}$$&quot;,&quot;font&quot;:{&quot;size&quot;:12,&quot;color&quot;:&quot;#000000&quot;,&quot;family&quot;:&quot;Arial&quot;},&quot;id&quot;:&quot;5&quot;,&quot;backgroundColor&quot;:&quot;#FFFFFF&quot;,&quot;ts&quot;:1635359378481,&quot;cs&quot;:&quot;PnY5x1lcq+ID3jwQ11gZrA==&quot;,&quot;size&quot;:{&quot;width&quot;:184,&quot;height&quot;:18.833333333333332}}"/>
          <p:cNvPicPr preferRelativeResize="0"/>
          <p:nvPr/>
        </p:nvPicPr>
        <p:blipFill>
          <a:blip r:embed="rId4">
            <a:alphaModFix/>
          </a:blip>
          <a:stretch>
            <a:fillRect/>
          </a:stretch>
        </p:blipFill>
        <p:spPr>
          <a:xfrm>
            <a:off x="436550" y="2397411"/>
            <a:ext cx="3340701" cy="341950"/>
          </a:xfrm>
          <a:prstGeom prst="rect">
            <a:avLst/>
          </a:prstGeom>
          <a:noFill/>
          <a:ln>
            <a:noFill/>
          </a:ln>
        </p:spPr>
      </p:pic>
      <p:sp>
        <p:nvSpPr>
          <p:cNvPr id="3" name="TextBox 2">
            <a:extLst>
              <a:ext uri="{FF2B5EF4-FFF2-40B4-BE49-F238E27FC236}">
                <a16:creationId xmlns:a16="http://schemas.microsoft.com/office/drawing/2014/main" id="{82A97742-AAEE-0F63-EB73-E232A1CB8AA6}"/>
              </a:ext>
            </a:extLst>
          </p:cNvPr>
          <p:cNvSpPr txBox="1"/>
          <p:nvPr/>
        </p:nvSpPr>
        <p:spPr>
          <a:xfrm>
            <a:off x="317396" y="2856459"/>
            <a:ext cx="4587240" cy="400110"/>
          </a:xfrm>
          <a:prstGeom prst="rect">
            <a:avLst/>
          </a:prstGeom>
          <a:noFill/>
        </p:spPr>
        <p:txBody>
          <a:bodyPr wrap="square" lIns="91440" tIns="45720" rIns="91440" bIns="45720" anchor="t">
            <a:spAutoFit/>
          </a:bodyPr>
          <a:lstStyle/>
          <a:p>
            <a:pPr marL="0" lvl="0" indent="0" algn="l" rtl="0">
              <a:spcBef>
                <a:spcPts val="0"/>
              </a:spcBef>
              <a:spcAft>
                <a:spcPts val="0"/>
              </a:spcAft>
              <a:buNone/>
            </a:pPr>
            <a:r>
              <a:rPr lang="pt-BR" sz="2000" b="1"/>
              <a:t>Em WGSL: </a:t>
            </a:r>
            <a:r>
              <a:rPr lang="pt-BR" sz="2000" b="1" err="1"/>
              <a:t>reflect</a:t>
            </a:r>
            <a:r>
              <a:rPr lang="pt-BR" sz="2000" b="1"/>
              <a:t>()</a:t>
            </a:r>
          </a:p>
        </p:txBody>
      </p:sp>
      <p:sp>
        <p:nvSpPr>
          <p:cNvPr id="2" name="TextBox 1">
            <a:extLst>
              <a:ext uri="{FF2B5EF4-FFF2-40B4-BE49-F238E27FC236}">
                <a16:creationId xmlns:a16="http://schemas.microsoft.com/office/drawing/2014/main" id="{2B2055C1-9DFD-5FEA-DC88-F03637B9BC7E}"/>
              </a:ext>
            </a:extLst>
          </p:cNvPr>
          <p:cNvSpPr txBox="1"/>
          <p:nvPr/>
        </p:nvSpPr>
        <p:spPr>
          <a:xfrm>
            <a:off x="391477" y="3677143"/>
            <a:ext cx="3053834" cy="108747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500"/>
              </a:spcBef>
              <a:spcAft>
                <a:spcPts val="500"/>
              </a:spcAft>
            </a:pPr>
            <a:r>
              <a:rPr lang="pt-BR" sz="1200" b="1" noProof="0" dirty="0">
                <a:ea typeface="Verdana"/>
              </a:rPr>
              <a:t>A variável </a:t>
            </a:r>
            <a:r>
              <a:rPr lang="pt-BR" sz="1200" b="1" noProof="0" dirty="0" err="1">
                <a:ea typeface="Verdana"/>
              </a:rPr>
              <a:t>smoothness</a:t>
            </a:r>
            <a:r>
              <a:rPr lang="pt-BR" sz="1200" b="1" noProof="0" dirty="0">
                <a:ea typeface="Verdana"/>
              </a:rPr>
              <a:t> controla a componente metálica no projeto. </a:t>
            </a:r>
            <a:endParaRPr lang="pt-BR" sz="1200" b="1" noProof="0" dirty="0"/>
          </a:p>
          <a:p>
            <a:pPr>
              <a:spcBef>
                <a:spcPts val="500"/>
              </a:spcBef>
              <a:spcAft>
                <a:spcPts val="500"/>
              </a:spcAft>
            </a:pPr>
            <a:r>
              <a:rPr lang="pt-BR" sz="1200" b="1" noProof="0" dirty="0">
                <a:ea typeface="Verdana"/>
              </a:rPr>
              <a:t>0 - </a:t>
            </a:r>
            <a:r>
              <a:rPr lang="pt-BR" sz="1200" b="1" noProof="0" dirty="0" err="1">
                <a:ea typeface="Verdana"/>
              </a:rPr>
              <a:t>Lambertiano</a:t>
            </a:r>
            <a:endParaRPr lang="pt-BR" sz="1200" b="1" noProof="0" dirty="0">
              <a:ea typeface="Verdana"/>
            </a:endParaRPr>
          </a:p>
          <a:p>
            <a:pPr>
              <a:spcBef>
                <a:spcPts val="500"/>
              </a:spcBef>
              <a:spcAft>
                <a:spcPts val="500"/>
              </a:spcAft>
            </a:pPr>
            <a:r>
              <a:rPr lang="pt-BR" sz="1200" b="1" noProof="0" dirty="0">
                <a:ea typeface="Verdana"/>
              </a:rPr>
              <a:t>1 - Metálico</a:t>
            </a:r>
            <a:endParaRPr lang="pt-BR" sz="1200" b="1" noProof="0" dirty="0"/>
          </a:p>
        </p:txBody>
      </p:sp>
    </p:spTree>
    <p:extLst>
      <p:ext uri="{BB962C8B-B14F-4D97-AF65-F5344CB8AC3E}">
        <p14:creationId xmlns:p14="http://schemas.microsoft.com/office/powerpoint/2010/main" val="1102836197"/>
      </p:ext>
    </p:extLst>
  </p:cSld>
  <p:clrMapOvr>
    <a:masterClrMapping/>
  </p:clrMapOvr>
</p:sld>
</file>

<file path=ppt/theme/theme1.xml><?xml version="1.0" encoding="utf-8"?>
<a:theme xmlns:a="http://schemas.openxmlformats.org/drawingml/2006/main" name="Personalizar design">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Apresentação na tela (16:10)</PresentationFormat>
  <Slides>53</Slides>
  <Notes>53</Notes>
  <HiddenSlides>22</HiddenSlides>
  <ScaleCrop>false</ScaleCrop>
  <HeadingPairs>
    <vt:vector size="4" baseType="variant">
      <vt:variant>
        <vt:lpstr>Tema</vt:lpstr>
      </vt:variant>
      <vt:variant>
        <vt:i4>1</vt:i4>
      </vt:variant>
      <vt:variant>
        <vt:lpstr>Títulos de slides</vt:lpstr>
      </vt:variant>
      <vt:variant>
        <vt:i4>53</vt:i4>
      </vt:variant>
    </vt:vector>
  </HeadingPairs>
  <TitlesOfParts>
    <vt:vector size="54" baseType="lpstr">
      <vt:lpstr>Personalizar design</vt:lpstr>
      <vt:lpstr>Apresentação do PowerPoint</vt:lpstr>
      <vt:lpstr>Aula</vt:lpstr>
      <vt:lpstr>Gamma space vs linear space</vt:lpstr>
      <vt:lpstr>Gamma space vs linear space</vt:lpstr>
      <vt:lpstr>Gamma space vs linear space</vt:lpstr>
      <vt:lpstr>Accumulate frames</vt:lpstr>
      <vt:lpstr>Accumulate frames</vt:lpstr>
      <vt:lpstr>Accumulate frames</vt:lpstr>
      <vt:lpstr>Reflexão em Materiais Espelhados</vt:lpstr>
      <vt:lpstr>Reflexão em Materiais Espelhados - Resultados</vt:lpstr>
      <vt:lpstr>Reflexão em Materiais Espelhados – Mundo real</vt:lpstr>
      <vt:lpstr>Reflexão Fuzzy</vt:lpstr>
      <vt:lpstr>Reflexão Fuzzy - Resultados</vt:lpstr>
      <vt:lpstr>Tomate</vt:lpstr>
      <vt:lpstr>Tomate</vt:lpstr>
      <vt:lpstr>Reflexão especular</vt:lpstr>
      <vt:lpstr>Reflexão especular - Resultados</vt:lpstr>
      <vt:lpstr>Materiais emissivos</vt:lpstr>
      <vt:lpstr>Materiais Dielétricos</vt:lpstr>
      <vt:lpstr>Lei de Snell-Descartes</vt:lpstr>
      <vt:lpstr>Determinando o raio refratado</vt:lpstr>
      <vt:lpstr>Determinando o raio refratado</vt:lpstr>
      <vt:lpstr>Resultado das Esferas de Vidro</vt:lpstr>
      <vt:lpstr>Reflexão Total / Total Internal Reflection</vt:lpstr>
      <vt:lpstr>Reflexão Total Interna / Total Internal Reflection</vt:lpstr>
      <vt:lpstr>senos e cossenos</vt:lpstr>
      <vt:lpstr>Resultado com novos materiais</vt:lpstr>
      <vt:lpstr>Aproximação de Schlick</vt:lpstr>
      <vt:lpstr>Resultado das reflexões atualizadas</vt:lpstr>
      <vt:lpstr>Desfocando - Blur</vt:lpstr>
      <vt:lpstr>Desfocando - Blur</vt:lpstr>
      <vt:lpstr>Projeto Raytracer</vt:lpstr>
      <vt:lpstr>Posicionando uma câmera</vt:lpstr>
      <vt:lpstr>Resultado da nova câmera</vt:lpstr>
      <vt:lpstr>Posicionando e orientando a câmara</vt:lpstr>
      <vt:lpstr>Base ortonormal da câmera</vt:lpstr>
      <vt:lpstr>Resultado da nova nova câmera</vt:lpstr>
      <vt:lpstr>Fazendo um zoom</vt:lpstr>
      <vt:lpstr>Resultado com desfocagem</vt:lpstr>
      <vt:lpstr>Resultado da cena final</vt:lpstr>
      <vt:lpstr>Próximos Passos</vt:lpstr>
      <vt:lpstr>Motion Blur Resultado</vt:lpstr>
      <vt:lpstr>Bounding Volume Hierarchies</vt:lpstr>
      <vt:lpstr>Axis-Aligned Bounding Boxes (AABBs)</vt:lpstr>
      <vt:lpstr>Interseção Ray-slab</vt:lpstr>
      <vt:lpstr>Intersecção</vt:lpstr>
      <vt:lpstr>Apresentação do PowerPoint</vt:lpstr>
      <vt:lpstr>Intersecção</vt:lpstr>
      <vt:lpstr>Coordenadas de texturas para esferas</vt:lpstr>
      <vt:lpstr>Coordenadas de texturas para esferas</vt:lpstr>
      <vt:lpstr>Resultado</vt:lpstr>
      <vt:lpstr>Resultado</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8</cp:revision>
  <cp:lastPrinted>2023-05-17T19:10:18Z</cp:lastPrinted>
  <dcterms:modified xsi:type="dcterms:W3CDTF">2024-11-07T01:42:28Z</dcterms:modified>
</cp:coreProperties>
</file>