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49"/>
  </p:notesMasterIdLst>
  <p:sldIdLst>
    <p:sldId id="256" r:id="rId2"/>
    <p:sldId id="336" r:id="rId3"/>
    <p:sldId id="284" r:id="rId4"/>
    <p:sldId id="285" r:id="rId5"/>
    <p:sldId id="294" r:id="rId6"/>
    <p:sldId id="329" r:id="rId7"/>
    <p:sldId id="330" r:id="rId8"/>
    <p:sldId id="308" r:id="rId9"/>
    <p:sldId id="328" r:id="rId10"/>
    <p:sldId id="331" r:id="rId11"/>
    <p:sldId id="286" r:id="rId12"/>
    <p:sldId id="287" r:id="rId13"/>
    <p:sldId id="288" r:id="rId14"/>
    <p:sldId id="289" r:id="rId15"/>
    <p:sldId id="290" r:id="rId16"/>
    <p:sldId id="291" r:id="rId17"/>
    <p:sldId id="293" r:id="rId18"/>
    <p:sldId id="295" r:id="rId19"/>
    <p:sldId id="296" r:id="rId20"/>
    <p:sldId id="297" r:id="rId21"/>
    <p:sldId id="298" r:id="rId22"/>
    <p:sldId id="299" r:id="rId23"/>
    <p:sldId id="347" r:id="rId24"/>
    <p:sldId id="300" r:id="rId25"/>
    <p:sldId id="301" r:id="rId26"/>
    <p:sldId id="302" r:id="rId27"/>
    <p:sldId id="303" r:id="rId28"/>
    <p:sldId id="304" r:id="rId29"/>
    <p:sldId id="305" r:id="rId30"/>
    <p:sldId id="332" r:id="rId31"/>
    <p:sldId id="313" r:id="rId32"/>
    <p:sldId id="314" r:id="rId33"/>
    <p:sldId id="310" r:id="rId34"/>
    <p:sldId id="311" r:id="rId35"/>
    <p:sldId id="312" r:id="rId36"/>
    <p:sldId id="317" r:id="rId37"/>
    <p:sldId id="326" r:id="rId38"/>
    <p:sldId id="348" r:id="rId39"/>
    <p:sldId id="349" r:id="rId40"/>
    <p:sldId id="350" r:id="rId41"/>
    <p:sldId id="351" r:id="rId42"/>
    <p:sldId id="352" r:id="rId43"/>
    <p:sldId id="272" r:id="rId44"/>
    <p:sldId id="271" r:id="rId45"/>
    <p:sldId id="334" r:id="rId46"/>
    <p:sldId id="335" r:id="rId47"/>
    <p:sldId id="346" r:id="rId48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7FD332-1515-4CFB-9F59-C71001E5D464}" v="19" dt="2024-10-22T16:20:13.102"/>
    <p1510:client id="{AE9CB3F8-74E9-377F-A53B-7FA10EE4055F}" v="17" dt="2024-10-22T10:19:35.7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660" y="6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no Pereira Soares" userId="16c53e34-c952-423e-8700-c0525d23304f" providerId="ADAL" clId="{5B7FD332-1515-4CFB-9F59-C71001E5D464}"/>
    <pc:docChg chg="undo custSel addSld modSld">
      <pc:chgData name="Luciano Pereira Soares" userId="16c53e34-c952-423e-8700-c0525d23304f" providerId="ADAL" clId="{5B7FD332-1515-4CFB-9F59-C71001E5D464}" dt="2024-10-22T16:20:15.432" v="258" actId="22"/>
      <pc:docMkLst>
        <pc:docMk/>
      </pc:docMkLst>
      <pc:sldChg chg="modSp mod">
        <pc:chgData name="Luciano Pereira Soares" userId="16c53e34-c952-423e-8700-c0525d23304f" providerId="ADAL" clId="{5B7FD332-1515-4CFB-9F59-C71001E5D464}" dt="2024-10-22T16:14:36.596" v="125" actId="20577"/>
        <pc:sldMkLst>
          <pc:docMk/>
          <pc:sldMk cId="3187671037" sldId="317"/>
        </pc:sldMkLst>
        <pc:graphicFrameChg chg="mod modGraphic">
          <ac:chgData name="Luciano Pereira Soares" userId="16c53e34-c952-423e-8700-c0525d23304f" providerId="ADAL" clId="{5B7FD332-1515-4CFB-9F59-C71001E5D464}" dt="2024-10-22T16:14:36.596" v="125" actId="20577"/>
          <ac:graphicFrameMkLst>
            <pc:docMk/>
            <pc:sldMk cId="3187671037" sldId="317"/>
            <ac:graphicFrameMk id="7" creationId="{37890C8C-186B-7482-91DA-009B9306C680}"/>
          </ac:graphicFrameMkLst>
        </pc:graphicFrameChg>
      </pc:sldChg>
      <pc:sldChg chg="addSp delSp modSp mod">
        <pc:chgData name="Luciano Pereira Soares" userId="16c53e34-c952-423e-8700-c0525d23304f" providerId="ADAL" clId="{5B7FD332-1515-4CFB-9F59-C71001E5D464}" dt="2024-10-22T16:12:10.751" v="115" actId="113"/>
        <pc:sldMkLst>
          <pc:docMk/>
          <pc:sldMk cId="2047917734" sldId="326"/>
        </pc:sldMkLst>
        <pc:spChg chg="add del">
          <ac:chgData name="Luciano Pereira Soares" userId="16c53e34-c952-423e-8700-c0525d23304f" providerId="ADAL" clId="{5B7FD332-1515-4CFB-9F59-C71001E5D464}" dt="2024-10-22T16:11:13.381" v="57" actId="22"/>
          <ac:spMkLst>
            <pc:docMk/>
            <pc:sldMk cId="2047917734" sldId="326"/>
            <ac:spMk id="5" creationId="{452E983A-BFEF-586F-0214-5367002E3C71}"/>
          </ac:spMkLst>
        </pc:spChg>
        <pc:spChg chg="add mod">
          <ac:chgData name="Luciano Pereira Soares" userId="16c53e34-c952-423e-8700-c0525d23304f" providerId="ADAL" clId="{5B7FD332-1515-4CFB-9F59-C71001E5D464}" dt="2024-10-22T16:12:10.751" v="115" actId="113"/>
          <ac:spMkLst>
            <pc:docMk/>
            <pc:sldMk cId="2047917734" sldId="326"/>
            <ac:spMk id="8" creationId="{5578BA0A-14AE-8513-FC86-EFB4918FCF35}"/>
          </ac:spMkLst>
        </pc:spChg>
      </pc:sldChg>
      <pc:sldChg chg="addSp delSp modSp new mod modShow">
        <pc:chgData name="Luciano Pereira Soares" userId="16c53e34-c952-423e-8700-c0525d23304f" providerId="ADAL" clId="{5B7FD332-1515-4CFB-9F59-C71001E5D464}" dt="2024-10-22T16:12:19.431" v="116" actId="729"/>
        <pc:sldMkLst>
          <pc:docMk/>
          <pc:sldMk cId="1625975003" sldId="348"/>
        </pc:sldMkLst>
        <pc:spChg chg="mod">
          <ac:chgData name="Luciano Pereira Soares" userId="16c53e34-c952-423e-8700-c0525d23304f" providerId="ADAL" clId="{5B7FD332-1515-4CFB-9F59-C71001E5D464}" dt="2024-10-22T16:10:10.242" v="41" actId="20577"/>
          <ac:spMkLst>
            <pc:docMk/>
            <pc:sldMk cId="1625975003" sldId="348"/>
            <ac:spMk id="2" creationId="{D3E9A223-3AF8-B9A4-812D-D894B247E655}"/>
          </ac:spMkLst>
        </pc:spChg>
        <pc:spChg chg="add del">
          <ac:chgData name="Luciano Pereira Soares" userId="16c53e34-c952-423e-8700-c0525d23304f" providerId="ADAL" clId="{5B7FD332-1515-4CFB-9F59-C71001E5D464}" dt="2024-10-22T16:09:40.989" v="8" actId="478"/>
          <ac:spMkLst>
            <pc:docMk/>
            <pc:sldMk cId="1625975003" sldId="348"/>
            <ac:spMk id="3" creationId="{DAEB3F3A-1117-FBD7-B953-0AD0B840F56E}"/>
          </ac:spMkLst>
        </pc:spChg>
        <pc:spChg chg="add del">
          <ac:chgData name="Luciano Pereira Soares" userId="16c53e34-c952-423e-8700-c0525d23304f" providerId="ADAL" clId="{5B7FD332-1515-4CFB-9F59-C71001E5D464}" dt="2024-10-22T16:09:37.146" v="6" actId="22"/>
          <ac:spMkLst>
            <pc:docMk/>
            <pc:sldMk cId="1625975003" sldId="348"/>
            <ac:spMk id="8" creationId="{4E067A65-84BD-DB19-EE3E-E1BDA239750D}"/>
          </ac:spMkLst>
        </pc:spChg>
        <pc:graphicFrameChg chg="add mod">
          <ac:chgData name="Luciano Pereira Soares" userId="16c53e34-c952-423e-8700-c0525d23304f" providerId="ADAL" clId="{5B7FD332-1515-4CFB-9F59-C71001E5D464}" dt="2024-10-22T16:09:29.251" v="2"/>
          <ac:graphicFrameMkLst>
            <pc:docMk/>
            <pc:sldMk cId="1625975003" sldId="348"/>
            <ac:graphicFrameMk id="5" creationId="{1542B6F3-4580-7A7D-DB3E-E0F180B4928F}"/>
          </ac:graphicFrameMkLst>
        </pc:graphicFrameChg>
        <pc:graphicFrameChg chg="add mod">
          <ac:chgData name="Luciano Pereira Soares" userId="16c53e34-c952-423e-8700-c0525d23304f" providerId="ADAL" clId="{5B7FD332-1515-4CFB-9F59-C71001E5D464}" dt="2024-10-22T16:09:33.732" v="3"/>
          <ac:graphicFrameMkLst>
            <pc:docMk/>
            <pc:sldMk cId="1625975003" sldId="348"/>
            <ac:graphicFrameMk id="6" creationId="{1E06D6E6-4A73-97E4-212E-58E0A52A4034}"/>
          </ac:graphicFrameMkLst>
        </pc:graphicFrameChg>
        <pc:graphicFrameChg chg="add mod">
          <ac:chgData name="Luciano Pereira Soares" userId="16c53e34-c952-423e-8700-c0525d23304f" providerId="ADAL" clId="{5B7FD332-1515-4CFB-9F59-C71001E5D464}" dt="2024-10-22T16:09:45.482" v="10" actId="1076"/>
          <ac:graphicFrameMkLst>
            <pc:docMk/>
            <pc:sldMk cId="1625975003" sldId="348"/>
            <ac:graphicFrameMk id="9" creationId="{88F89241-1597-15A0-1A7B-4778A89F0962}"/>
          </ac:graphicFrameMkLst>
        </pc:graphicFrameChg>
      </pc:sldChg>
      <pc:sldChg chg="addSp delSp modSp add mod modShow">
        <pc:chgData name="Luciano Pereira Soares" userId="16c53e34-c952-423e-8700-c0525d23304f" providerId="ADAL" clId="{5B7FD332-1515-4CFB-9F59-C71001E5D464}" dt="2024-10-22T16:19:19.010" v="204" actId="729"/>
        <pc:sldMkLst>
          <pc:docMk/>
          <pc:sldMk cId="2871169933" sldId="349"/>
        </pc:sldMkLst>
        <pc:spChg chg="mod">
          <ac:chgData name="Luciano Pereira Soares" userId="16c53e34-c952-423e-8700-c0525d23304f" providerId="ADAL" clId="{5B7FD332-1515-4CFB-9F59-C71001E5D464}" dt="2024-10-22T16:10:29.029" v="54" actId="20577"/>
          <ac:spMkLst>
            <pc:docMk/>
            <pc:sldMk cId="2871169933" sldId="349"/>
            <ac:spMk id="2" creationId="{7A1D5858-9E4E-5D8D-19AF-85B29193D0D3}"/>
          </ac:spMkLst>
        </pc:spChg>
        <pc:graphicFrameChg chg="add mod">
          <ac:chgData name="Luciano Pereira Soares" userId="16c53e34-c952-423e-8700-c0525d23304f" providerId="ADAL" clId="{5B7FD332-1515-4CFB-9F59-C71001E5D464}" dt="2024-10-22T16:12:34.285" v="117"/>
          <ac:graphicFrameMkLst>
            <pc:docMk/>
            <pc:sldMk cId="2871169933" sldId="349"/>
            <ac:graphicFrameMk id="3" creationId="{A08011A2-95A4-7807-9AF1-041073AE3C96}"/>
          </ac:graphicFrameMkLst>
        </pc:graphicFrameChg>
        <pc:graphicFrameChg chg="del">
          <ac:chgData name="Luciano Pereira Soares" userId="16c53e34-c952-423e-8700-c0525d23304f" providerId="ADAL" clId="{5B7FD332-1515-4CFB-9F59-C71001E5D464}" dt="2024-10-22T16:10:38.164" v="55" actId="478"/>
          <ac:graphicFrameMkLst>
            <pc:docMk/>
            <pc:sldMk cId="2871169933" sldId="349"/>
            <ac:graphicFrameMk id="9" creationId="{7E89D783-520A-A097-07D5-53C81B345F27}"/>
          </ac:graphicFrameMkLst>
        </pc:graphicFrameChg>
      </pc:sldChg>
      <pc:sldChg chg="addSp delSp modSp add mod modShow">
        <pc:chgData name="Luciano Pereira Soares" userId="16c53e34-c952-423e-8700-c0525d23304f" providerId="ADAL" clId="{5B7FD332-1515-4CFB-9F59-C71001E5D464}" dt="2024-10-22T16:19:19.010" v="204" actId="729"/>
        <pc:sldMkLst>
          <pc:docMk/>
          <pc:sldMk cId="959265432" sldId="350"/>
        </pc:sldMkLst>
        <pc:spChg chg="mod">
          <ac:chgData name="Luciano Pereira Soares" userId="16c53e34-c952-423e-8700-c0525d23304f" providerId="ADAL" clId="{5B7FD332-1515-4CFB-9F59-C71001E5D464}" dt="2024-10-22T16:15:46.214" v="137" actId="20577"/>
          <ac:spMkLst>
            <pc:docMk/>
            <pc:sldMk cId="959265432" sldId="350"/>
            <ac:spMk id="2" creationId="{237FACF1-95EB-1DBF-D082-7A927E3E5090}"/>
          </ac:spMkLst>
        </pc:spChg>
        <pc:graphicFrameChg chg="del">
          <ac:chgData name="Luciano Pereira Soares" userId="16c53e34-c952-423e-8700-c0525d23304f" providerId="ADAL" clId="{5B7FD332-1515-4CFB-9F59-C71001E5D464}" dt="2024-10-22T16:12:40.934" v="119" actId="478"/>
          <ac:graphicFrameMkLst>
            <pc:docMk/>
            <pc:sldMk cId="959265432" sldId="350"/>
            <ac:graphicFrameMk id="3" creationId="{0BE3D4C4-1F73-8266-E457-E616D2D39A2F}"/>
          </ac:graphicFrameMkLst>
        </pc:graphicFrameChg>
        <pc:graphicFrameChg chg="add mod">
          <ac:chgData name="Luciano Pereira Soares" userId="16c53e34-c952-423e-8700-c0525d23304f" providerId="ADAL" clId="{5B7FD332-1515-4CFB-9F59-C71001E5D464}" dt="2024-10-22T16:15:55.901" v="138"/>
          <ac:graphicFrameMkLst>
            <pc:docMk/>
            <pc:sldMk cId="959265432" sldId="350"/>
            <ac:graphicFrameMk id="5" creationId="{D9399DA2-7FE3-A89E-4279-AD5827693469}"/>
          </ac:graphicFrameMkLst>
        </pc:graphicFrameChg>
      </pc:sldChg>
      <pc:sldChg chg="addSp delSp modSp new mod modShow">
        <pc:chgData name="Luciano Pereira Soares" userId="16c53e34-c952-423e-8700-c0525d23304f" providerId="ADAL" clId="{5B7FD332-1515-4CFB-9F59-C71001E5D464}" dt="2024-10-22T16:19:19.010" v="204" actId="729"/>
        <pc:sldMkLst>
          <pc:docMk/>
          <pc:sldMk cId="4234411682" sldId="351"/>
        </pc:sldMkLst>
        <pc:spChg chg="mod">
          <ac:chgData name="Luciano Pereira Soares" userId="16c53e34-c952-423e-8700-c0525d23304f" providerId="ADAL" clId="{5B7FD332-1515-4CFB-9F59-C71001E5D464}" dt="2024-10-22T16:16:33.803" v="181" actId="20577"/>
          <ac:spMkLst>
            <pc:docMk/>
            <pc:sldMk cId="4234411682" sldId="351"/>
            <ac:spMk id="2" creationId="{4A9D8A01-E55F-8181-2FEE-B5020E900A40}"/>
          </ac:spMkLst>
        </pc:spChg>
        <pc:spChg chg="del">
          <ac:chgData name="Luciano Pereira Soares" userId="16c53e34-c952-423e-8700-c0525d23304f" providerId="ADAL" clId="{5B7FD332-1515-4CFB-9F59-C71001E5D464}" dt="2024-10-22T16:16:43.049" v="182" actId="478"/>
          <ac:spMkLst>
            <pc:docMk/>
            <pc:sldMk cId="4234411682" sldId="351"/>
            <ac:spMk id="3" creationId="{C21E550E-2D87-E236-813F-AAEBCA2B49E6}"/>
          </ac:spMkLst>
        </pc:spChg>
        <pc:spChg chg="add mod">
          <ac:chgData name="Luciano Pereira Soares" userId="16c53e34-c952-423e-8700-c0525d23304f" providerId="ADAL" clId="{5B7FD332-1515-4CFB-9F59-C71001E5D464}" dt="2024-10-22T16:16:43.452" v="183"/>
          <ac:spMkLst>
            <pc:docMk/>
            <pc:sldMk cId="4234411682" sldId="351"/>
            <ac:spMk id="6" creationId="{59B0FCC6-DB87-57C8-B142-6F9BC841E8D3}"/>
          </ac:spMkLst>
        </pc:spChg>
        <pc:graphicFrameChg chg="add mod">
          <ac:chgData name="Luciano Pereira Soares" userId="16c53e34-c952-423e-8700-c0525d23304f" providerId="ADAL" clId="{5B7FD332-1515-4CFB-9F59-C71001E5D464}" dt="2024-10-22T16:16:43.452" v="183"/>
          <ac:graphicFrameMkLst>
            <pc:docMk/>
            <pc:sldMk cId="4234411682" sldId="351"/>
            <ac:graphicFrameMk id="5" creationId="{C71E861B-6335-91B2-C70B-F5A56C14D5AB}"/>
          </ac:graphicFrameMkLst>
        </pc:graphicFrameChg>
      </pc:sldChg>
      <pc:sldChg chg="addSp delSp modSp new mod modShow modNotesTx">
        <pc:chgData name="Luciano Pereira Soares" userId="16c53e34-c952-423e-8700-c0525d23304f" providerId="ADAL" clId="{5B7FD332-1515-4CFB-9F59-C71001E5D464}" dt="2024-10-22T16:20:15.432" v="258" actId="22"/>
        <pc:sldMkLst>
          <pc:docMk/>
          <pc:sldMk cId="4134480049" sldId="352"/>
        </pc:sldMkLst>
        <pc:spChg chg="mod">
          <ac:chgData name="Luciano Pereira Soares" userId="16c53e34-c952-423e-8700-c0525d23304f" providerId="ADAL" clId="{5B7FD332-1515-4CFB-9F59-C71001E5D464}" dt="2024-10-22T16:18:24.632" v="200" actId="20577"/>
          <ac:spMkLst>
            <pc:docMk/>
            <pc:sldMk cId="4134480049" sldId="352"/>
            <ac:spMk id="2" creationId="{F6962414-07E3-AF30-13FA-20519B807589}"/>
          </ac:spMkLst>
        </pc:spChg>
        <pc:spChg chg="add">
          <ac:chgData name="Luciano Pereira Soares" userId="16c53e34-c952-423e-8700-c0525d23304f" providerId="ADAL" clId="{5B7FD332-1515-4CFB-9F59-C71001E5D464}" dt="2024-10-22T16:20:15.432" v="258" actId="22"/>
          <ac:spMkLst>
            <pc:docMk/>
            <pc:sldMk cId="4134480049" sldId="352"/>
            <ac:spMk id="8" creationId="{F8455317-EE4D-D6D1-35D3-4B5B02D89835}"/>
          </ac:spMkLst>
        </pc:spChg>
        <pc:graphicFrameChg chg="add mod">
          <ac:chgData name="Luciano Pereira Soares" userId="16c53e34-c952-423e-8700-c0525d23304f" providerId="ADAL" clId="{5B7FD332-1515-4CFB-9F59-C71001E5D464}" dt="2024-10-22T16:18:19.817" v="186" actId="1076"/>
          <ac:graphicFrameMkLst>
            <pc:docMk/>
            <pc:sldMk cId="4134480049" sldId="352"/>
            <ac:graphicFrameMk id="5" creationId="{71520705-2B37-F98F-0D45-3789E8D63F3B}"/>
          </ac:graphicFrameMkLst>
        </pc:graphicFrameChg>
        <pc:graphicFrameChg chg="add del mod">
          <ac:chgData name="Luciano Pereira Soares" userId="16c53e34-c952-423e-8700-c0525d23304f" providerId="ADAL" clId="{5B7FD332-1515-4CFB-9F59-C71001E5D464}" dt="2024-10-22T16:19:08.092" v="203" actId="478"/>
          <ac:graphicFrameMkLst>
            <pc:docMk/>
            <pc:sldMk cId="4134480049" sldId="352"/>
            <ac:graphicFrameMk id="6" creationId="{D8CDF120-75C7-8B59-E330-9E2BCDBCFE27}"/>
          </ac:graphicFrameMkLst>
        </pc:graphicFrameChg>
      </pc:sldChg>
    </pc:docChg>
  </pc:docChgLst>
  <pc:docChgLst>
    <pc:chgData name="Gustavo Beltrao Braga" userId="S::gustavobb1@insper.edu.br::af0aa7ae-b103-44e9-9c36-8c21682b38a4" providerId="AD" clId="Web-{AE9CB3F8-74E9-377F-A53B-7FA10EE4055F}"/>
    <pc:docChg chg="addSld modSld">
      <pc:chgData name="Gustavo Beltrao Braga" userId="S::gustavobb1@insper.edu.br::af0aa7ae-b103-44e9-9c36-8c21682b38a4" providerId="AD" clId="Web-{AE9CB3F8-74E9-377F-A53B-7FA10EE4055F}" dt="2024-10-22T10:19:35.701" v="15" actId="1076"/>
      <pc:docMkLst>
        <pc:docMk/>
      </pc:docMkLst>
      <pc:sldChg chg="mod modShow">
        <pc:chgData name="Gustavo Beltrao Braga" userId="S::gustavobb1@insper.edu.br::af0aa7ae-b103-44e9-9c36-8c21682b38a4" providerId="AD" clId="Web-{AE9CB3F8-74E9-377F-A53B-7FA10EE4055F}" dt="2024-10-22T10:19:02.981" v="0"/>
        <pc:sldMkLst>
          <pc:docMk/>
          <pc:sldMk cId="0" sldId="300"/>
        </pc:sldMkLst>
      </pc:sldChg>
      <pc:sldChg chg="addSp delSp modSp add replId">
        <pc:chgData name="Gustavo Beltrao Braga" userId="S::gustavobb1@insper.edu.br::af0aa7ae-b103-44e9-9c36-8c21682b38a4" providerId="AD" clId="Web-{AE9CB3F8-74E9-377F-A53B-7FA10EE4055F}" dt="2024-10-22T10:19:35.701" v="15" actId="1076"/>
        <pc:sldMkLst>
          <pc:docMk/>
          <pc:sldMk cId="530769028" sldId="347"/>
        </pc:sldMkLst>
        <pc:spChg chg="add del mod">
          <ac:chgData name="Gustavo Beltrao Braga" userId="S::gustavobb1@insper.edu.br::af0aa7ae-b103-44e9-9c36-8c21682b38a4" providerId="AD" clId="Web-{AE9CB3F8-74E9-377F-A53B-7FA10EE4055F}" dt="2024-10-22T10:19:26.279" v="11"/>
          <ac:spMkLst>
            <pc:docMk/>
            <pc:sldMk cId="530769028" sldId="347"/>
            <ac:spMk id="3" creationId="{7BD8A9C6-78D0-26B4-C7DE-DB344005EB33}"/>
          </ac:spMkLst>
        </pc:spChg>
        <pc:spChg chg="mod">
          <ac:chgData name="Gustavo Beltrao Braga" userId="S::gustavobb1@insper.edu.br::af0aa7ae-b103-44e9-9c36-8c21682b38a4" providerId="AD" clId="Web-{AE9CB3F8-74E9-377F-A53B-7FA10EE4055F}" dt="2024-10-22T10:19:22.685" v="10" actId="20577"/>
          <ac:spMkLst>
            <pc:docMk/>
            <pc:sldMk cId="530769028" sldId="347"/>
            <ac:spMk id="425" creationId="{00000000-0000-0000-0000-000000000000}"/>
          </ac:spMkLst>
        </pc:spChg>
        <pc:spChg chg="del">
          <ac:chgData name="Gustavo Beltrao Braga" userId="S::gustavobb1@insper.edu.br::af0aa7ae-b103-44e9-9c36-8c21682b38a4" providerId="AD" clId="Web-{AE9CB3F8-74E9-377F-A53B-7FA10EE4055F}" dt="2024-10-22T10:19:08.794" v="5"/>
          <ac:spMkLst>
            <pc:docMk/>
            <pc:sldMk cId="530769028" sldId="347"/>
            <ac:spMk id="426" creationId="{00000000-0000-0000-0000-000000000000}"/>
          </ac:spMkLst>
        </pc:spChg>
        <pc:spChg chg="del">
          <ac:chgData name="Gustavo Beltrao Braga" userId="S::gustavobb1@insper.edu.br::af0aa7ae-b103-44e9-9c36-8c21682b38a4" providerId="AD" clId="Web-{AE9CB3F8-74E9-377F-A53B-7FA10EE4055F}" dt="2024-10-22T10:19:08.544" v="4"/>
          <ac:spMkLst>
            <pc:docMk/>
            <pc:sldMk cId="530769028" sldId="347"/>
            <ac:spMk id="428" creationId="{00000000-0000-0000-0000-000000000000}"/>
          </ac:spMkLst>
        </pc:spChg>
        <pc:spChg chg="del">
          <ac:chgData name="Gustavo Beltrao Braga" userId="S::gustavobb1@insper.edu.br::af0aa7ae-b103-44e9-9c36-8c21682b38a4" providerId="AD" clId="Web-{AE9CB3F8-74E9-377F-A53B-7FA10EE4055F}" dt="2024-10-22T10:19:08.544" v="2"/>
          <ac:spMkLst>
            <pc:docMk/>
            <pc:sldMk cId="530769028" sldId="347"/>
            <ac:spMk id="430" creationId="{00000000-0000-0000-0000-000000000000}"/>
          </ac:spMkLst>
        </pc:spChg>
        <pc:picChg chg="add mod">
          <ac:chgData name="Gustavo Beltrao Braga" userId="S::gustavobb1@insper.edu.br::af0aa7ae-b103-44e9-9c36-8c21682b38a4" providerId="AD" clId="Web-{AE9CB3F8-74E9-377F-A53B-7FA10EE4055F}" dt="2024-10-22T10:19:35.701" v="15" actId="1076"/>
          <ac:picMkLst>
            <pc:docMk/>
            <pc:sldMk cId="530769028" sldId="347"/>
            <ac:picMk id="4" creationId="{1AB90D08-1EAF-FDB0-6C6E-05B4D2C6941A}"/>
          </ac:picMkLst>
        </pc:picChg>
        <pc:picChg chg="del">
          <ac:chgData name="Gustavo Beltrao Braga" userId="S::gustavobb1@insper.edu.br::af0aa7ae-b103-44e9-9c36-8c21682b38a4" providerId="AD" clId="Web-{AE9CB3F8-74E9-377F-A53B-7FA10EE4055F}" dt="2024-10-22T10:19:08.544" v="3"/>
          <ac:picMkLst>
            <pc:docMk/>
            <pc:sldMk cId="530769028" sldId="347"/>
            <ac:picMk id="429" creationId="{00000000-0000-0000-0000-000000000000}"/>
          </ac:picMkLst>
        </pc:picChg>
      </pc:sldChg>
    </pc:docChg>
  </pc:docChgLst>
  <pc:docChgLst>
    <pc:chgData name="Gustavo Beltrao Braga" userId="S::gustavobb1@insper.edu.br::af0aa7ae-b103-44e9-9c36-8c21682b38a4" providerId="AD" clId="Web-{FD8C415E-D085-1A02-57B8-878D35504F19}"/>
    <pc:docChg chg="addSld delSld modSld sldOrd">
      <pc:chgData name="Gustavo Beltrao Braga" userId="S::gustavobb1@insper.edu.br::af0aa7ae-b103-44e9-9c36-8c21682b38a4" providerId="AD" clId="Web-{FD8C415E-D085-1A02-57B8-878D35504F19}" dt="2024-10-20T12:46:22.485" v="206" actId="20577"/>
      <pc:docMkLst>
        <pc:docMk/>
      </pc:docMkLst>
      <pc:sldChg chg="modSp">
        <pc:chgData name="Gustavo Beltrao Braga" userId="S::gustavobb1@insper.edu.br::af0aa7ae-b103-44e9-9c36-8c21682b38a4" providerId="AD" clId="Web-{FD8C415E-D085-1A02-57B8-878D35504F19}" dt="2024-10-19T12:45:02.275" v="6" actId="20577"/>
        <pc:sldMkLst>
          <pc:docMk/>
          <pc:sldMk cId="0" sldId="256"/>
        </pc:sldMkLst>
        <pc:spChg chg="mod">
          <ac:chgData name="Gustavo Beltrao Braga" userId="S::gustavobb1@insper.edu.br::af0aa7ae-b103-44e9-9c36-8c21682b38a4" providerId="AD" clId="Web-{FD8C415E-D085-1A02-57B8-878D35504F19}" dt="2024-10-19T12:45:02.275" v="6" actId="20577"/>
          <ac:spMkLst>
            <pc:docMk/>
            <pc:sldMk cId="0" sldId="256"/>
            <ac:spMk id="32" creationId="{00000000-0000-0000-0000-000000000000}"/>
          </ac:spMkLst>
        </pc:spChg>
      </pc:sldChg>
      <pc:sldChg chg="add">
        <pc:chgData name="Gustavo Beltrao Braga" userId="S::gustavobb1@insper.edu.br::af0aa7ae-b103-44e9-9c36-8c21682b38a4" providerId="AD" clId="Web-{FD8C415E-D085-1A02-57B8-878D35504F19}" dt="2024-10-19T12:51:33.676" v="32"/>
        <pc:sldMkLst>
          <pc:docMk/>
          <pc:sldMk cId="397781263" sldId="271"/>
        </pc:sldMkLst>
      </pc:sldChg>
      <pc:sldChg chg="add">
        <pc:chgData name="Gustavo Beltrao Braga" userId="S::gustavobb1@insper.edu.br::af0aa7ae-b103-44e9-9c36-8c21682b38a4" providerId="AD" clId="Web-{FD8C415E-D085-1A02-57B8-878D35504F19}" dt="2024-10-19T12:51:33.676" v="31"/>
        <pc:sldMkLst>
          <pc:docMk/>
          <pc:sldMk cId="2287338880" sldId="272"/>
        </pc:sldMkLst>
      </pc:sldChg>
      <pc:sldChg chg="addSp delSp modSp">
        <pc:chgData name="Gustavo Beltrao Braga" userId="S::gustavobb1@insper.edu.br::af0aa7ae-b103-44e9-9c36-8c21682b38a4" providerId="AD" clId="Web-{FD8C415E-D085-1A02-57B8-878D35504F19}" dt="2024-10-19T13:31:24.469" v="86" actId="1076"/>
        <pc:sldMkLst>
          <pc:docMk/>
          <pc:sldMk cId="0" sldId="284"/>
        </pc:sldMkLst>
        <pc:picChg chg="add mod">
          <ac:chgData name="Gustavo Beltrao Braga" userId="S::gustavobb1@insper.edu.br::af0aa7ae-b103-44e9-9c36-8c21682b38a4" providerId="AD" clId="Web-{FD8C415E-D085-1A02-57B8-878D35504F19}" dt="2024-10-19T13:31:24.469" v="86" actId="1076"/>
          <ac:picMkLst>
            <pc:docMk/>
            <pc:sldMk cId="0" sldId="284"/>
            <ac:picMk id="2" creationId="{C56C5C0A-5D1A-DCAE-E9C6-1FC3F991E7DF}"/>
          </ac:picMkLst>
        </pc:picChg>
      </pc:sldChg>
      <pc:sldChg chg="addSp delSp modSp">
        <pc:chgData name="Gustavo Beltrao Braga" userId="S::gustavobb1@insper.edu.br::af0aa7ae-b103-44e9-9c36-8c21682b38a4" providerId="AD" clId="Web-{FD8C415E-D085-1A02-57B8-878D35504F19}" dt="2024-10-19T13:48:01.266" v="179" actId="1076"/>
        <pc:sldMkLst>
          <pc:docMk/>
          <pc:sldMk cId="0" sldId="286"/>
        </pc:sldMkLst>
        <pc:spChg chg="mod">
          <ac:chgData name="Gustavo Beltrao Braga" userId="S::gustavobb1@insper.edu.br::af0aa7ae-b103-44e9-9c36-8c21682b38a4" providerId="AD" clId="Web-{FD8C415E-D085-1A02-57B8-878D35504F19}" dt="2024-10-19T13:47:51.579" v="175" actId="1076"/>
          <ac:spMkLst>
            <pc:docMk/>
            <pc:sldMk cId="0" sldId="286"/>
            <ac:spMk id="308" creationId="{00000000-0000-0000-0000-000000000000}"/>
          </ac:spMkLst>
        </pc:spChg>
        <pc:spChg chg="mod">
          <ac:chgData name="Gustavo Beltrao Braga" userId="S::gustavobb1@insper.edu.br::af0aa7ae-b103-44e9-9c36-8c21682b38a4" providerId="AD" clId="Web-{FD8C415E-D085-1A02-57B8-878D35504F19}" dt="2024-10-19T13:48:01.266" v="179" actId="1076"/>
          <ac:spMkLst>
            <pc:docMk/>
            <pc:sldMk cId="0" sldId="286"/>
            <ac:spMk id="309" creationId="{00000000-0000-0000-0000-000000000000}"/>
          </ac:spMkLst>
        </pc:spChg>
        <pc:picChg chg="add mod modCrop">
          <ac:chgData name="Gustavo Beltrao Braga" userId="S::gustavobb1@insper.edu.br::af0aa7ae-b103-44e9-9c36-8c21682b38a4" providerId="AD" clId="Web-{FD8C415E-D085-1A02-57B8-878D35504F19}" dt="2024-10-19T13:47:51.610" v="176" actId="1076"/>
          <ac:picMkLst>
            <pc:docMk/>
            <pc:sldMk cId="0" sldId="286"/>
            <ac:picMk id="5" creationId="{D5DF1C59-25CB-A395-A91C-30C2AC8BF3B1}"/>
          </ac:picMkLst>
        </pc:picChg>
        <pc:picChg chg="mod modCrop">
          <ac:chgData name="Gustavo Beltrao Braga" userId="S::gustavobb1@insper.edu.br::af0aa7ae-b103-44e9-9c36-8c21682b38a4" providerId="AD" clId="Web-{FD8C415E-D085-1A02-57B8-878D35504F19}" dt="2024-10-19T13:47:54.297" v="178" actId="1076"/>
          <ac:picMkLst>
            <pc:docMk/>
            <pc:sldMk cId="0" sldId="286"/>
            <ac:picMk id="303" creationId="{00000000-0000-0000-0000-000000000000}"/>
          </ac:picMkLst>
        </pc:picChg>
      </pc:sldChg>
      <pc:sldChg chg="mod modShow">
        <pc:chgData name="Gustavo Beltrao Braga" userId="S::gustavobb1@insper.edu.br::af0aa7ae-b103-44e9-9c36-8c21682b38a4" providerId="AD" clId="Web-{FD8C415E-D085-1A02-57B8-878D35504F19}" dt="2024-10-19T12:47:06.044" v="20"/>
        <pc:sldMkLst>
          <pc:docMk/>
          <pc:sldMk cId="0" sldId="287"/>
        </pc:sldMkLst>
      </pc:sldChg>
      <pc:sldChg chg="del">
        <pc:chgData name="Gustavo Beltrao Braga" userId="S::gustavobb1@insper.edu.br::af0aa7ae-b103-44e9-9c36-8c21682b38a4" providerId="AD" clId="Web-{FD8C415E-D085-1A02-57B8-878D35504F19}" dt="2024-10-19T13:32:16.720" v="87"/>
        <pc:sldMkLst>
          <pc:docMk/>
          <pc:sldMk cId="0" sldId="292"/>
        </pc:sldMkLst>
      </pc:sldChg>
      <pc:sldChg chg="addSp delSp modSp ord">
        <pc:chgData name="Gustavo Beltrao Braga" userId="S::gustavobb1@insper.edu.br::af0aa7ae-b103-44e9-9c36-8c21682b38a4" providerId="AD" clId="Web-{FD8C415E-D085-1A02-57B8-878D35504F19}" dt="2024-10-19T13:41:53.038" v="155"/>
        <pc:sldMkLst>
          <pc:docMk/>
          <pc:sldMk cId="0" sldId="294"/>
        </pc:sldMkLst>
        <pc:spChg chg="add mod">
          <ac:chgData name="Gustavo Beltrao Braga" userId="S::gustavobb1@insper.edu.br::af0aa7ae-b103-44e9-9c36-8c21682b38a4" providerId="AD" clId="Web-{FD8C415E-D085-1A02-57B8-878D35504F19}" dt="2024-10-19T13:40:03.501" v="134" actId="1076"/>
          <ac:spMkLst>
            <pc:docMk/>
            <pc:sldMk cId="0" sldId="294"/>
            <ac:spMk id="3" creationId="{350A49A4-E3A1-5894-16B6-14B5D68E5E31}"/>
          </ac:spMkLst>
        </pc:spChg>
        <pc:spChg chg="add mod">
          <ac:chgData name="Gustavo Beltrao Braga" userId="S::gustavobb1@insper.edu.br::af0aa7ae-b103-44e9-9c36-8c21682b38a4" providerId="AD" clId="Web-{FD8C415E-D085-1A02-57B8-878D35504F19}" dt="2024-10-19T13:40:00.173" v="132" actId="1076"/>
          <ac:spMkLst>
            <pc:docMk/>
            <pc:sldMk cId="0" sldId="294"/>
            <ac:spMk id="5" creationId="{C70AD412-A19D-BFEB-5780-E7494F6043EE}"/>
          </ac:spMkLst>
        </pc:spChg>
        <pc:spChg chg="mod">
          <ac:chgData name="Gustavo Beltrao Braga" userId="S::gustavobb1@insper.edu.br::af0aa7ae-b103-44e9-9c36-8c21682b38a4" providerId="AD" clId="Web-{FD8C415E-D085-1A02-57B8-878D35504F19}" dt="2024-10-19T13:40:21.689" v="140" actId="1076"/>
          <ac:spMkLst>
            <pc:docMk/>
            <pc:sldMk cId="0" sldId="294"/>
            <ac:spMk id="374" creationId="{00000000-0000-0000-0000-000000000000}"/>
          </ac:spMkLst>
        </pc:spChg>
        <pc:picChg chg="add mod">
          <ac:chgData name="Gustavo Beltrao Braga" userId="S::gustavobb1@insper.edu.br::af0aa7ae-b103-44e9-9c36-8c21682b38a4" providerId="AD" clId="Web-{FD8C415E-D085-1A02-57B8-878D35504F19}" dt="2024-10-19T13:40:00.173" v="131" actId="1076"/>
          <ac:picMkLst>
            <pc:docMk/>
            <pc:sldMk cId="0" sldId="294"/>
            <ac:picMk id="2" creationId="{16283EBA-F75D-275D-361E-08DEBAB80D6F}"/>
          </ac:picMkLst>
        </pc:picChg>
        <pc:picChg chg="add mod">
          <ac:chgData name="Gustavo Beltrao Braga" userId="S::gustavobb1@insper.edu.br::af0aa7ae-b103-44e9-9c36-8c21682b38a4" providerId="AD" clId="Web-{FD8C415E-D085-1A02-57B8-878D35504F19}" dt="2024-10-19T13:40:00.251" v="133" actId="1076"/>
          <ac:picMkLst>
            <pc:docMk/>
            <pc:sldMk cId="0" sldId="294"/>
            <ac:picMk id="6" creationId="{A7FE57D3-ABE4-FD68-950D-4CF587AE2F16}"/>
          </ac:picMkLst>
        </pc:picChg>
      </pc:sldChg>
      <pc:sldChg chg="del mod modShow">
        <pc:chgData name="Gustavo Beltrao Braga" userId="S::gustavobb1@insper.edu.br::af0aa7ae-b103-44e9-9c36-8c21682b38a4" providerId="AD" clId="Web-{FD8C415E-D085-1A02-57B8-878D35504F19}" dt="2024-10-19T13:42:20.679" v="156"/>
        <pc:sldMkLst>
          <pc:docMk/>
          <pc:sldMk cId="2727885426" sldId="307"/>
        </pc:sldMkLst>
      </pc:sldChg>
      <pc:sldChg chg="modSp add">
        <pc:chgData name="Gustavo Beltrao Braga" userId="S::gustavobb1@insper.edu.br::af0aa7ae-b103-44e9-9c36-8c21682b38a4" providerId="AD" clId="Web-{FD8C415E-D085-1A02-57B8-878D35504F19}" dt="2024-10-19T13:49:31.284" v="190" actId="14100"/>
        <pc:sldMkLst>
          <pc:docMk/>
          <pc:sldMk cId="1712022753" sldId="308"/>
        </pc:sldMkLst>
        <pc:spChg chg="mod">
          <ac:chgData name="Gustavo Beltrao Braga" userId="S::gustavobb1@insper.edu.br::af0aa7ae-b103-44e9-9c36-8c21682b38a4" providerId="AD" clId="Web-{FD8C415E-D085-1A02-57B8-878D35504F19}" dt="2024-10-19T12:46:04.292" v="16" actId="20577"/>
          <ac:spMkLst>
            <pc:docMk/>
            <pc:sldMk cId="1712022753" sldId="308"/>
            <ac:spMk id="2" creationId="{EF340883-219E-1108-F41E-DAE1E032AC87}"/>
          </ac:spMkLst>
        </pc:spChg>
        <pc:picChg chg="mod">
          <ac:chgData name="Gustavo Beltrao Braga" userId="S::gustavobb1@insper.edu.br::af0aa7ae-b103-44e9-9c36-8c21682b38a4" providerId="AD" clId="Web-{FD8C415E-D085-1A02-57B8-878D35504F19}" dt="2024-10-19T13:49:31.284" v="190" actId="14100"/>
          <ac:picMkLst>
            <pc:docMk/>
            <pc:sldMk cId="1712022753" sldId="308"/>
            <ac:picMk id="8" creationId="{21AEAE67-BD3D-E967-AC98-B9904768B5A3}"/>
          </ac:picMkLst>
        </pc:picChg>
      </pc:sldChg>
      <pc:sldChg chg="add">
        <pc:chgData name="Gustavo Beltrao Braga" userId="S::gustavobb1@insper.edu.br::af0aa7ae-b103-44e9-9c36-8c21682b38a4" providerId="AD" clId="Web-{FD8C415E-D085-1A02-57B8-878D35504F19}" dt="2024-10-19T12:51:00.816" v="26"/>
        <pc:sldMkLst>
          <pc:docMk/>
          <pc:sldMk cId="4207393658" sldId="310"/>
        </pc:sldMkLst>
      </pc:sldChg>
      <pc:sldChg chg="add">
        <pc:chgData name="Gustavo Beltrao Braga" userId="S::gustavobb1@insper.edu.br::af0aa7ae-b103-44e9-9c36-8c21682b38a4" providerId="AD" clId="Web-{FD8C415E-D085-1A02-57B8-878D35504F19}" dt="2024-10-19T12:51:00.831" v="27"/>
        <pc:sldMkLst>
          <pc:docMk/>
          <pc:sldMk cId="3846495236" sldId="311"/>
        </pc:sldMkLst>
      </pc:sldChg>
      <pc:sldChg chg="add">
        <pc:chgData name="Gustavo Beltrao Braga" userId="S::gustavobb1@insper.edu.br::af0aa7ae-b103-44e9-9c36-8c21682b38a4" providerId="AD" clId="Web-{FD8C415E-D085-1A02-57B8-878D35504F19}" dt="2024-10-19T12:51:00.831" v="28"/>
        <pc:sldMkLst>
          <pc:docMk/>
          <pc:sldMk cId="2655282994" sldId="312"/>
        </pc:sldMkLst>
      </pc:sldChg>
      <pc:sldChg chg="add">
        <pc:chgData name="Gustavo Beltrao Braga" userId="S::gustavobb1@insper.edu.br::af0aa7ae-b103-44e9-9c36-8c21682b38a4" providerId="AD" clId="Web-{FD8C415E-D085-1A02-57B8-878D35504F19}" dt="2024-10-19T12:51:00.816" v="24"/>
        <pc:sldMkLst>
          <pc:docMk/>
          <pc:sldMk cId="2960019925" sldId="313"/>
        </pc:sldMkLst>
      </pc:sldChg>
      <pc:sldChg chg="add">
        <pc:chgData name="Gustavo Beltrao Braga" userId="S::gustavobb1@insper.edu.br::af0aa7ae-b103-44e9-9c36-8c21682b38a4" providerId="AD" clId="Web-{FD8C415E-D085-1A02-57B8-878D35504F19}" dt="2024-10-19T12:51:00.816" v="25"/>
        <pc:sldMkLst>
          <pc:docMk/>
          <pc:sldMk cId="1925560877" sldId="314"/>
        </pc:sldMkLst>
      </pc:sldChg>
      <pc:sldChg chg="add">
        <pc:chgData name="Gustavo Beltrao Braga" userId="S::gustavobb1@insper.edu.br::af0aa7ae-b103-44e9-9c36-8c21682b38a4" providerId="AD" clId="Web-{FD8C415E-D085-1A02-57B8-878D35504F19}" dt="2024-10-19T12:51:20.519" v="29"/>
        <pc:sldMkLst>
          <pc:docMk/>
          <pc:sldMk cId="3187671037" sldId="317"/>
        </pc:sldMkLst>
      </pc:sldChg>
      <pc:sldChg chg="add">
        <pc:chgData name="Gustavo Beltrao Braga" userId="S::gustavobb1@insper.edu.br::af0aa7ae-b103-44e9-9c36-8c21682b38a4" providerId="AD" clId="Web-{FD8C415E-D085-1A02-57B8-878D35504F19}" dt="2024-10-19T12:51:20.519" v="30"/>
        <pc:sldMkLst>
          <pc:docMk/>
          <pc:sldMk cId="2047917734" sldId="326"/>
        </pc:sldMkLst>
      </pc:sldChg>
      <pc:sldChg chg="add">
        <pc:chgData name="Gustavo Beltrao Braga" userId="S::gustavobb1@insper.edu.br::af0aa7ae-b103-44e9-9c36-8c21682b38a4" providerId="AD" clId="Web-{FD8C415E-D085-1A02-57B8-878D35504F19}" dt="2024-10-19T12:45:42.214" v="9"/>
        <pc:sldMkLst>
          <pc:docMk/>
          <pc:sldMk cId="3353827742" sldId="328"/>
        </pc:sldMkLst>
      </pc:sldChg>
      <pc:sldChg chg="addSp delSp modSp add del ord">
        <pc:chgData name="Gustavo Beltrao Braga" userId="S::gustavobb1@insper.edu.br::af0aa7ae-b103-44e9-9c36-8c21682b38a4" providerId="AD" clId="Web-{FD8C415E-D085-1A02-57B8-878D35504F19}" dt="2024-10-19T13:41:53.022" v="154"/>
        <pc:sldMkLst>
          <pc:docMk/>
          <pc:sldMk cId="1036294833" sldId="329"/>
        </pc:sldMkLst>
        <pc:spChg chg="mod">
          <ac:chgData name="Gustavo Beltrao Braga" userId="S::gustavobb1@insper.edu.br::af0aa7ae-b103-44e9-9c36-8c21682b38a4" providerId="AD" clId="Web-{FD8C415E-D085-1A02-57B8-878D35504F19}" dt="2024-10-19T13:41:29.069" v="149" actId="20577"/>
          <ac:spMkLst>
            <pc:docMk/>
            <pc:sldMk cId="1036294833" sldId="329"/>
            <ac:spMk id="2" creationId="{EF340883-219E-1108-F41E-DAE1E032AC87}"/>
          </ac:spMkLst>
        </pc:spChg>
        <pc:spChg chg="add mod">
          <ac:chgData name="Gustavo Beltrao Braga" userId="S::gustavobb1@insper.edu.br::af0aa7ae-b103-44e9-9c36-8c21682b38a4" providerId="AD" clId="Web-{FD8C415E-D085-1A02-57B8-878D35504F19}" dt="2024-10-19T13:40:50.630" v="143"/>
          <ac:spMkLst>
            <pc:docMk/>
            <pc:sldMk cId="1036294833" sldId="329"/>
            <ac:spMk id="6" creationId="{94EF707D-2822-12F8-E713-2388726E2F71}"/>
          </ac:spMkLst>
        </pc:spChg>
        <pc:picChg chg="add mod">
          <ac:chgData name="Gustavo Beltrao Braga" userId="S::gustavobb1@insper.edu.br::af0aa7ae-b103-44e9-9c36-8c21682b38a4" providerId="AD" clId="Web-{FD8C415E-D085-1A02-57B8-878D35504F19}" dt="2024-10-19T13:41:08.568" v="146"/>
          <ac:picMkLst>
            <pc:docMk/>
            <pc:sldMk cId="1036294833" sldId="329"/>
            <ac:picMk id="8" creationId="{304AF714-BBF2-12E9-6F1A-721E69487FB4}"/>
          </ac:picMkLst>
        </pc:picChg>
      </pc:sldChg>
      <pc:sldChg chg="add del ord">
        <pc:chgData name="Gustavo Beltrao Braga" userId="S::gustavobb1@insper.edu.br::af0aa7ae-b103-44e9-9c36-8c21682b38a4" providerId="AD" clId="Web-{FD8C415E-D085-1A02-57B8-878D35504F19}" dt="2024-10-19T13:41:53.022" v="153"/>
        <pc:sldMkLst>
          <pc:docMk/>
          <pc:sldMk cId="1981549800" sldId="330"/>
        </pc:sldMkLst>
      </pc:sldChg>
      <pc:sldChg chg="addSp delSp modSp add">
        <pc:chgData name="Gustavo Beltrao Braga" userId="S::gustavobb1@insper.edu.br::af0aa7ae-b103-44e9-9c36-8c21682b38a4" providerId="AD" clId="Web-{FD8C415E-D085-1A02-57B8-878D35504F19}" dt="2024-10-20T12:46:22.485" v="206" actId="20577"/>
        <pc:sldMkLst>
          <pc:docMk/>
          <pc:sldMk cId="2734395860" sldId="331"/>
        </pc:sldMkLst>
        <pc:spChg chg="mod">
          <ac:chgData name="Gustavo Beltrao Braga" userId="S::gustavobb1@insper.edu.br::af0aa7ae-b103-44e9-9c36-8c21682b38a4" providerId="AD" clId="Web-{FD8C415E-D085-1A02-57B8-878D35504F19}" dt="2024-10-20T12:46:22.485" v="206" actId="20577"/>
          <ac:spMkLst>
            <pc:docMk/>
            <pc:sldMk cId="2734395860" sldId="331"/>
            <ac:spMk id="3" creationId="{C94EBA4D-ADFE-F96F-E8BC-AB394E42260F}"/>
          </ac:spMkLst>
        </pc:spChg>
        <pc:picChg chg="add mod">
          <ac:chgData name="Gustavo Beltrao Braga" userId="S::gustavobb1@insper.edu.br::af0aa7ae-b103-44e9-9c36-8c21682b38a4" providerId="AD" clId="Web-{FD8C415E-D085-1A02-57B8-878D35504F19}" dt="2024-10-19T13:48:58.440" v="186" actId="1076"/>
          <ac:picMkLst>
            <pc:docMk/>
            <pc:sldMk cId="2734395860" sldId="331"/>
            <ac:picMk id="14" creationId="{501E8C59-E04A-CE19-D303-919B4D4E35FB}"/>
          </ac:picMkLst>
        </pc:picChg>
        <pc:picChg chg="add mod">
          <ac:chgData name="Gustavo Beltrao Braga" userId="S::gustavobb1@insper.edu.br::af0aa7ae-b103-44e9-9c36-8c21682b38a4" providerId="AD" clId="Web-{FD8C415E-D085-1A02-57B8-878D35504F19}" dt="2024-10-19T13:49:43.206" v="192" actId="1076"/>
          <ac:picMkLst>
            <pc:docMk/>
            <pc:sldMk cId="2734395860" sldId="331"/>
            <ac:picMk id="16" creationId="{0BEC7DC3-71F9-DEE1-7CF7-6856425376FF}"/>
          </ac:picMkLst>
        </pc:picChg>
      </pc:sldChg>
      <pc:sldChg chg="add">
        <pc:chgData name="Gustavo Beltrao Braga" userId="S::gustavobb1@insper.edu.br::af0aa7ae-b103-44e9-9c36-8c21682b38a4" providerId="AD" clId="Web-{FD8C415E-D085-1A02-57B8-878D35504F19}" dt="2024-10-19T12:51:00.800" v="23"/>
        <pc:sldMkLst>
          <pc:docMk/>
          <pc:sldMk cId="4108506128" sldId="332"/>
        </pc:sldMkLst>
      </pc:sldChg>
      <pc:sldChg chg="addSp delSp modSp add">
        <pc:chgData name="Gustavo Beltrao Braga" userId="S::gustavobb1@insper.edu.br::af0aa7ae-b103-44e9-9c36-8c21682b38a4" providerId="AD" clId="Web-{FD8C415E-D085-1A02-57B8-878D35504F19}" dt="2024-10-19T12:53:36.445" v="37"/>
        <pc:sldMkLst>
          <pc:docMk/>
          <pc:sldMk cId="3226231667" sldId="334"/>
        </pc:sldMkLst>
      </pc:sldChg>
      <pc:sldChg chg="addSp delSp modSp new">
        <pc:chgData name="Gustavo Beltrao Braga" userId="S::gustavobb1@insper.edu.br::af0aa7ae-b103-44e9-9c36-8c21682b38a4" providerId="AD" clId="Web-{FD8C415E-D085-1A02-57B8-878D35504F19}" dt="2024-10-19T13:01:04.737" v="47" actId="20577"/>
        <pc:sldMkLst>
          <pc:docMk/>
          <pc:sldMk cId="4148917675" sldId="335"/>
        </pc:sldMkLst>
        <pc:spChg chg="mod">
          <ac:chgData name="Gustavo Beltrao Braga" userId="S::gustavobb1@insper.edu.br::af0aa7ae-b103-44e9-9c36-8c21682b38a4" providerId="AD" clId="Web-{FD8C415E-D085-1A02-57B8-878D35504F19}" dt="2024-10-19T13:01:04.737" v="47" actId="20577"/>
          <ac:spMkLst>
            <pc:docMk/>
            <pc:sldMk cId="4148917675" sldId="335"/>
            <ac:spMk id="2" creationId="{DEC8F6FA-4F2F-EFA8-71EC-4A53CAE027E2}"/>
          </ac:spMkLst>
        </pc:spChg>
        <pc:spChg chg="mod">
          <ac:chgData name="Gustavo Beltrao Braga" userId="S::gustavobb1@insper.edu.br::af0aa7ae-b103-44e9-9c36-8c21682b38a4" providerId="AD" clId="Web-{FD8C415E-D085-1A02-57B8-878D35504F19}" dt="2024-10-19T12:53:47.304" v="42" actId="20577"/>
          <ac:spMkLst>
            <pc:docMk/>
            <pc:sldMk cId="4148917675" sldId="335"/>
            <ac:spMk id="3" creationId="{EAC476CD-2772-1B32-8DB3-453124DDEDB7}"/>
          </ac:spMkLst>
        </pc:spChg>
      </pc:sldChg>
      <pc:sldChg chg="addSp delSp modSp new">
        <pc:chgData name="Gustavo Beltrao Braga" userId="S::gustavobb1@insper.edu.br::af0aa7ae-b103-44e9-9c36-8c21682b38a4" providerId="AD" clId="Web-{FD8C415E-D085-1A02-57B8-878D35504F19}" dt="2024-10-19T13:31:18.250" v="85" actId="1076"/>
        <pc:sldMkLst>
          <pc:docMk/>
          <pc:sldMk cId="266794937" sldId="336"/>
        </pc:sldMkLst>
        <pc:spChg chg="mod">
          <ac:chgData name="Gustavo Beltrao Braga" userId="S::gustavobb1@insper.edu.br::af0aa7ae-b103-44e9-9c36-8c21682b38a4" providerId="AD" clId="Web-{FD8C415E-D085-1A02-57B8-878D35504F19}" dt="2024-10-19T13:27:15.118" v="67" actId="20577"/>
          <ac:spMkLst>
            <pc:docMk/>
            <pc:sldMk cId="266794937" sldId="336"/>
            <ac:spMk id="2" creationId="{D6837618-56D9-E45E-022B-DC91A83579C0}"/>
          </ac:spMkLst>
        </pc:spChg>
        <pc:picChg chg="add mod">
          <ac:chgData name="Gustavo Beltrao Braga" userId="S::gustavobb1@insper.edu.br::af0aa7ae-b103-44e9-9c36-8c21682b38a4" providerId="AD" clId="Web-{FD8C415E-D085-1A02-57B8-878D35504F19}" dt="2024-10-19T13:31:18.250" v="84" actId="1076"/>
          <ac:picMkLst>
            <pc:docMk/>
            <pc:sldMk cId="266794937" sldId="336"/>
            <ac:picMk id="5" creationId="{57CA538D-186D-99A2-5418-EF725E720034}"/>
          </ac:picMkLst>
        </pc:picChg>
        <pc:picChg chg="add mod">
          <ac:chgData name="Gustavo Beltrao Braga" userId="S::gustavobb1@insper.edu.br::af0aa7ae-b103-44e9-9c36-8c21682b38a4" providerId="AD" clId="Web-{FD8C415E-D085-1A02-57B8-878D35504F19}" dt="2024-10-19T13:31:18.250" v="85" actId="1076"/>
          <ac:picMkLst>
            <pc:docMk/>
            <pc:sldMk cId="266794937" sldId="336"/>
            <ac:picMk id="6" creationId="{173E3557-2C23-4685-D93F-A4B459D407C9}"/>
          </ac:picMkLst>
        </pc:picChg>
      </pc:sldChg>
      <pc:sldChg chg="add del">
        <pc:chgData name="Gustavo Beltrao Braga" userId="S::gustavobb1@insper.edu.br::af0aa7ae-b103-44e9-9c36-8c21682b38a4" providerId="AD" clId="Web-{FD8C415E-D085-1A02-57B8-878D35504F19}" dt="2024-10-19T13:20:02.696" v="51"/>
        <pc:sldMkLst>
          <pc:docMk/>
          <pc:sldMk cId="4138731015" sldId="416"/>
        </pc:sldMkLst>
      </pc:sldChg>
      <pc:sldChg chg="add del">
        <pc:chgData name="Gustavo Beltrao Braga" userId="S::gustavobb1@insper.edu.br::af0aa7ae-b103-44e9-9c36-8c21682b38a4" providerId="AD" clId="Web-{FD8C415E-D085-1A02-57B8-878D35504F19}" dt="2024-10-19T13:20:02.696" v="50"/>
        <pc:sldMkLst>
          <pc:docMk/>
          <pc:sldMk cId="1581258810" sldId="41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f6cf828626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gf6cf828626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f6cf82862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f6cf82862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f6cf828626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gf6cf828626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f6cf828626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f6cf828626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f3823b6950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f3823b6950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gf3823b6950_2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f3823b6950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f3823b6950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gf3823b6950_1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f3823b6950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f3823b6950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f3823b6950_1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f3823b6950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f3823b6950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gf3823b6950_1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f3823b6950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f3823b6950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gf3823b6950_1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7470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f3823b6950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f3823b6950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gf3823b6950_1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f6cf82862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gf6cf82862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gf6cf828626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f3823b6950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f3823b6950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gf3823b6950_1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f3823b6950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f3823b6950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gf3823b6950_1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f3823b6950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f3823b6950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gf3823b6950_1_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f3823b6950_1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f3823b6950_1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f3823b6950_1_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f3823b6950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f3823b6950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gf3823b6950_1_1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08355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4224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10426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ef444b581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gef444b581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f3823b6950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f3823b6950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gf3823b6950_1_1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f6cf828626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f6cf828626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4244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f3823b6950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f3823b6950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https://eclass.aueb.gr/modules/document/file.php/INF143/%CE%94%CE%B9%CE%B1%CE%BB%CE%AD%CE%BE%CE%B5%CE%B9%CF%82%20%CE%BC%CE%B1%CE%B8%CE%AE%CE%BC%CE%B1%CF%84%CE%BF%CF%82%20%28slides%29/ComputerGraphics-The_GPU.pdf</a:t>
            </a:r>
            <a:endParaRPr/>
          </a:p>
        </p:txBody>
      </p:sp>
      <p:sp>
        <p:nvSpPr>
          <p:cNvPr id="301" name="Google Shape;301;gf3823b6950_2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f6cf82862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f6cf82862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f6cf82862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f6cf82862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f6cf828626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f6cf82862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4" y="-1"/>
            <a:ext cx="9123426" cy="684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hyperlink" Target="https://gubebra.itch.io/physarum-exp-11" TargetMode="External"/><Relationship Id="rId3" Type="http://schemas.openxmlformats.org/officeDocument/2006/relationships/hyperlink" Target="https://forums.unrealengine.com/t/vertex-shader-animated-polygon-flip/427971" TargetMode="External"/><Relationship Id="rId7" Type="http://schemas.openxmlformats.org/officeDocument/2006/relationships/hyperlink" Target="https://calummcmanus.wordpress.com/2019/05/28/vulkan-fur-geometry-shader/" TargetMode="External"/><Relationship Id="rId12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11" Type="http://schemas.openxmlformats.org/officeDocument/2006/relationships/hyperlink" Target="https://gubebra.itch.io/particle-collider-2d" TargetMode="External"/><Relationship Id="rId5" Type="http://schemas.openxmlformats.org/officeDocument/2006/relationships/hyperlink" Target="https://www.ronja-tutorials.com/post/015-wobble-displacement/" TargetMode="External"/><Relationship Id="rId15" Type="http://schemas.openxmlformats.org/officeDocument/2006/relationships/image" Target="../media/image12.gif"/><Relationship Id="rId10" Type="http://schemas.openxmlformats.org/officeDocument/2006/relationships/image" Target="../media/image20.gif"/><Relationship Id="rId4" Type="http://schemas.openxmlformats.org/officeDocument/2006/relationships/image" Target="../media/image17.gif"/><Relationship Id="rId9" Type="http://schemas.openxmlformats.org/officeDocument/2006/relationships/hyperlink" Target="https://gamedevbill.com/unity-vertex-shader-and-geometry-shader-tutorial/" TargetMode="External"/><Relationship Id="rId1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qvVNzsJyB0?feature=oembed" TargetMode="Externa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adertoy.com/view/l3fBWr" TargetMode="External"/><Relationship Id="rId2" Type="http://schemas.openxmlformats.org/officeDocument/2006/relationships/hyperlink" Target="https://www.shadertoy.com/view/MXfBW4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P28LKWTzrI?feature=oembed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gif"/><Relationship Id="rId7" Type="http://schemas.openxmlformats.org/officeDocument/2006/relationships/image" Target="../media/image15.gif"/><Relationship Id="rId2" Type="http://schemas.openxmlformats.org/officeDocument/2006/relationships/hyperlink" Target="https://rocketleague.fandom.com/wiki/Decal/Black_marke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1600"/>
            </a:pPr>
            <a:r>
              <a:rPr lang="pt-BR" sz="1650"/>
              <a:t>Pipeline Gráfico &amp; </a:t>
            </a:r>
            <a:r>
              <a:rPr lang="pt-BR" sz="1650" err="1"/>
              <a:t>Shaders</a:t>
            </a:r>
            <a:r>
              <a:rPr lang="pt-BR" sz="1650"/>
              <a:t> 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40883-219E-1108-F41E-DAE1E032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Tipos de </a:t>
            </a:r>
            <a:r>
              <a:rPr lang="pt-BR" sz="2700" err="1"/>
              <a:t>shaders</a:t>
            </a:r>
            <a:endParaRPr lang="en-US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EBA4D-ADFE-F96F-E8BC-AB394E422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71" y="838985"/>
            <a:ext cx="4594337" cy="4496159"/>
          </a:xfrm>
        </p:spPr>
        <p:txBody>
          <a:bodyPr>
            <a:normAutofit/>
          </a:bodyPr>
          <a:lstStyle/>
          <a:p>
            <a:pPr marL="312738" indent="-130175">
              <a:buFont typeface="Arial" panose="020B0604020202020204" pitchFamily="34" charset="0"/>
              <a:buChar char="•"/>
            </a:pPr>
            <a:r>
              <a:rPr lang="pt-BR" sz="1400" b="1" err="1">
                <a:solidFill>
                  <a:srgbClr val="000000"/>
                </a:solidFill>
              </a:rPr>
              <a:t>Vertex</a:t>
            </a:r>
            <a:r>
              <a:rPr lang="pt-BR" sz="1400">
                <a:solidFill>
                  <a:srgbClr val="000000"/>
                </a:solidFill>
              </a:rPr>
              <a:t>: Transforma vértices dos objetos, gerando transformações e efeitos visuais.</a:t>
            </a:r>
          </a:p>
          <a:p>
            <a:pPr marL="312738" indent="-130175">
              <a:buFont typeface="Arial" panose="020B0604020202020204" pitchFamily="34" charset="0"/>
              <a:buChar char="•"/>
            </a:pPr>
            <a:endParaRPr lang="pt-BR" sz="1400"/>
          </a:p>
          <a:p>
            <a:pPr marL="312738" indent="-130175" algn="l">
              <a:buFont typeface="Arial" panose="020B0604020202020204" pitchFamily="34" charset="0"/>
              <a:buChar char="•"/>
            </a:pPr>
            <a:endParaRPr lang="pt-BR" sz="1400">
              <a:solidFill>
                <a:srgbClr val="000000"/>
              </a:solidFill>
            </a:endParaRPr>
          </a:p>
          <a:p>
            <a:pPr marL="312738" indent="-130175">
              <a:buFont typeface="Arial" panose="020B0604020202020204" pitchFamily="34" charset="0"/>
              <a:buChar char="•"/>
            </a:pPr>
            <a:r>
              <a:rPr lang="pt-BR" sz="1400" b="1" err="1">
                <a:solidFill>
                  <a:srgbClr val="000000"/>
                </a:solidFill>
              </a:rPr>
              <a:t>Fragment</a:t>
            </a:r>
            <a:r>
              <a:rPr lang="pt-BR" sz="1400" b="1">
                <a:solidFill>
                  <a:srgbClr val="000000"/>
                </a:solidFill>
              </a:rPr>
              <a:t>/Pixel</a:t>
            </a:r>
            <a:r>
              <a:rPr lang="pt-BR" sz="1400">
                <a:solidFill>
                  <a:srgbClr val="000000"/>
                </a:solidFill>
              </a:rPr>
              <a:t>: Retorna a cor de cada pixel na tela com base nas informações recebidas do </a:t>
            </a:r>
            <a:r>
              <a:rPr lang="pt-BR" sz="1400" err="1">
                <a:solidFill>
                  <a:srgbClr val="000000"/>
                </a:solidFill>
              </a:rPr>
              <a:t>vertex</a:t>
            </a:r>
            <a:r>
              <a:rPr lang="pt-BR" sz="1400">
                <a:solidFill>
                  <a:srgbClr val="000000"/>
                </a:solidFill>
              </a:rPr>
              <a:t> </a:t>
            </a:r>
            <a:r>
              <a:rPr lang="pt-BR" sz="1400" err="1">
                <a:solidFill>
                  <a:srgbClr val="000000"/>
                </a:solidFill>
              </a:rPr>
              <a:t>shader</a:t>
            </a:r>
            <a:r>
              <a:rPr lang="pt-BR" sz="1400">
                <a:solidFill>
                  <a:srgbClr val="000000"/>
                </a:solidFill>
              </a:rPr>
              <a:t> ou de variáveis personalizadas.</a:t>
            </a:r>
            <a:endParaRPr lang="pt-BR" sz="1800">
              <a:solidFill>
                <a:srgbClr val="000000"/>
              </a:solidFill>
            </a:endParaRPr>
          </a:p>
          <a:p>
            <a:pPr marL="312738" indent="-130175">
              <a:buFont typeface="Arial" panose="020B0604020202020204" pitchFamily="34" charset="0"/>
              <a:buChar char="•"/>
            </a:pPr>
            <a:endParaRPr lang="pt-BR">
              <a:solidFill>
                <a:srgbClr val="000000"/>
              </a:solidFill>
            </a:endParaRPr>
          </a:p>
          <a:p>
            <a:pPr marL="312738" indent="-130175">
              <a:buFont typeface="Arial" panose="020B0604020202020204" pitchFamily="34" charset="0"/>
              <a:buChar char="•"/>
            </a:pPr>
            <a:r>
              <a:rPr lang="pt-BR" sz="1400" b="1" err="1">
                <a:solidFill>
                  <a:srgbClr val="000000"/>
                </a:solidFill>
              </a:rPr>
              <a:t>Geometry</a:t>
            </a:r>
            <a:r>
              <a:rPr lang="pt-BR" sz="1400">
                <a:solidFill>
                  <a:srgbClr val="000000"/>
                </a:solidFill>
              </a:rPr>
              <a:t>: Opera sobre primitivas geométricas (pontos, linhas, triângulos) adicionando ou removendo vértices, gerando novas primitivas e realizando outras operações que modificam a geometria.</a:t>
            </a:r>
          </a:p>
          <a:p>
            <a:pPr marL="312738" indent="-130175">
              <a:buFont typeface="Arial" panose="020B0604020202020204" pitchFamily="34" charset="0"/>
              <a:buChar char="•"/>
            </a:pPr>
            <a:endParaRPr lang="pt-BR" sz="1400">
              <a:solidFill>
                <a:srgbClr val="000000"/>
              </a:solidFill>
            </a:endParaRPr>
          </a:p>
          <a:p>
            <a:pPr marL="312738" indent="-130175">
              <a:buFont typeface="Arial" panose="020B0604020202020204" pitchFamily="34" charset="0"/>
              <a:buChar char="•"/>
            </a:pPr>
            <a:r>
              <a:rPr lang="pt-BR" sz="1400" b="1">
                <a:solidFill>
                  <a:srgbClr val="000000"/>
                </a:solidFill>
              </a:rPr>
              <a:t>Compute</a:t>
            </a:r>
            <a:r>
              <a:rPr lang="pt-BR" sz="1400">
                <a:solidFill>
                  <a:srgbClr val="000000"/>
                </a:solidFill>
              </a:rPr>
              <a:t>: Vamos ver em </a:t>
            </a:r>
            <a:r>
              <a:rPr lang="pt-BR" sz="1400" err="1">
                <a:solidFill>
                  <a:srgbClr val="000000"/>
                </a:solidFill>
              </a:rPr>
              <a:t>Raytracing</a:t>
            </a:r>
            <a:r>
              <a:rPr lang="pt-BR" sz="1400">
                <a:solidFill>
                  <a:srgbClr val="000000"/>
                </a:solidFill>
              </a:rPr>
              <a:t> &amp; </a:t>
            </a:r>
            <a:r>
              <a:rPr lang="pt-BR" sz="1400" err="1">
                <a:solidFill>
                  <a:srgbClr val="000000"/>
                </a:solidFill>
              </a:rPr>
              <a:t>Raymarching</a:t>
            </a:r>
            <a:endParaRPr lang="pt-BR" sz="1400">
              <a:solidFill>
                <a:srgbClr val="000000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endParaRPr lang="pt-BR">
              <a:solidFill>
                <a:srgbClr val="000000"/>
              </a:solidFill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endParaRPr lang="pt-BR">
              <a:solidFill>
                <a:srgbClr val="000000"/>
              </a:solidFill>
            </a:endParaRPr>
          </a:p>
          <a:p>
            <a:pPr marL="571500" indent="-342900">
              <a:buFont typeface="Arial" panose="020B0604020202020204" pitchFamily="34" charset="0"/>
              <a:buChar char="•"/>
            </a:pPr>
            <a:endParaRPr lang="pt-BR" sz="2400">
              <a:solidFill>
                <a:srgbClr val="2D3748"/>
              </a:solidFill>
              <a:latin typeface="system-ui"/>
            </a:endParaRP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pt-BR" sz="2400">
              <a:solidFill>
                <a:srgbClr val="2D3748"/>
              </a:solidFill>
              <a:latin typeface="system-u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09338-9341-8833-8DE1-F0054FF13F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10</a:t>
            </a:fld>
            <a:endParaRPr lang="pt-BR"/>
          </a:p>
        </p:txBody>
      </p:sp>
      <p:pic>
        <p:nvPicPr>
          <p:cNvPr id="5" name="Google Shape;98;p18">
            <a:hlinkClick r:id="rId3"/>
            <a:extLst>
              <a:ext uri="{FF2B5EF4-FFF2-40B4-BE49-F238E27FC236}">
                <a16:creationId xmlns:a16="http://schemas.microsoft.com/office/drawing/2014/main" id="{A9BBB538-477A-7310-2260-39E6CFFBDD4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7197" y="303960"/>
            <a:ext cx="1268692" cy="122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0;p18">
            <a:hlinkClick r:id="rId5"/>
            <a:extLst>
              <a:ext uri="{FF2B5EF4-FFF2-40B4-BE49-F238E27FC236}">
                <a16:creationId xmlns:a16="http://schemas.microsoft.com/office/drawing/2014/main" id="{819C3863-C616-1AD4-C1A6-C2771BD2E9B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8433" y="303970"/>
            <a:ext cx="1273894" cy="123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8;p19">
            <a:hlinkClick r:id="rId7"/>
            <a:extLst>
              <a:ext uri="{FF2B5EF4-FFF2-40B4-BE49-F238E27FC236}">
                <a16:creationId xmlns:a16="http://schemas.microsoft.com/office/drawing/2014/main" id="{D41E25DF-7B53-17A0-08CF-1F48678A3D1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8601"/>
          <a:stretch/>
        </p:blipFill>
        <p:spPr>
          <a:xfrm>
            <a:off x="6825735" y="2938937"/>
            <a:ext cx="1367920" cy="136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7;p19">
            <a:hlinkClick r:id="rId9"/>
            <a:extLst>
              <a:ext uri="{FF2B5EF4-FFF2-40B4-BE49-F238E27FC236}">
                <a16:creationId xmlns:a16="http://schemas.microsoft.com/office/drawing/2014/main" id="{695CEBCE-52F6-AB2E-2545-EF79038E89A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28534" y="3215153"/>
            <a:ext cx="1661302" cy="1038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7;p21">
            <a:hlinkClick r:id="rId11"/>
            <a:extLst>
              <a:ext uri="{FF2B5EF4-FFF2-40B4-BE49-F238E27FC236}">
                <a16:creationId xmlns:a16="http://schemas.microsoft.com/office/drawing/2014/main" id="{5A823ABE-E799-7496-EE33-AD2CA3DB031F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811528" y="4456325"/>
            <a:ext cx="1386769" cy="1110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;p21">
            <a:hlinkClick r:id="rId13"/>
            <a:extLst>
              <a:ext uri="{FF2B5EF4-FFF2-40B4-BE49-F238E27FC236}">
                <a16:creationId xmlns:a16="http://schemas.microsoft.com/office/drawing/2014/main" id="{2C928B5B-3767-0B18-D4FB-0442CFE48267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548890" y="4526144"/>
            <a:ext cx="1386769" cy="1110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computer screen shot of a cell&#10;&#10;Description automatically generated">
            <a:extLst>
              <a:ext uri="{FF2B5EF4-FFF2-40B4-BE49-F238E27FC236}">
                <a16:creationId xmlns:a16="http://schemas.microsoft.com/office/drawing/2014/main" id="{501E8C59-E04A-CE19-D303-919B4D4E35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46459" y="1739669"/>
            <a:ext cx="1728154" cy="1117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EC7DC3-71F9-DEE1-7CF7-6856425376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78509" y="1768352"/>
            <a:ext cx="1651851" cy="10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95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5"/>
          <p:cNvPicPr preferRelativeResize="0"/>
          <p:nvPr/>
        </p:nvPicPr>
        <p:blipFill rotWithShape="1">
          <a:blip r:embed="rId3">
            <a:alphaModFix/>
          </a:blip>
          <a:srcRect r="69950" b="36448"/>
          <a:stretch/>
        </p:blipFill>
        <p:spPr>
          <a:xfrm>
            <a:off x="1270812" y="1180035"/>
            <a:ext cx="2574511" cy="2317579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Como os </a:t>
            </a:r>
            <a:r>
              <a:rPr lang="pt-BR" err="1"/>
              <a:t>Shaders</a:t>
            </a:r>
            <a:r>
              <a:rPr lang="pt-BR"/>
              <a:t> são invocados</a:t>
            </a:r>
            <a:endParaRPr/>
          </a:p>
        </p:txBody>
      </p:sp>
      <p:sp>
        <p:nvSpPr>
          <p:cNvPr id="306" name="Google Shape;306;p3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  <p:sp>
        <p:nvSpPr>
          <p:cNvPr id="307" name="Google Shape;307;p35"/>
          <p:cNvSpPr txBox="1"/>
          <p:nvPr/>
        </p:nvSpPr>
        <p:spPr>
          <a:xfrm>
            <a:off x="3025300" y="5335075"/>
            <a:ext cx="5274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</a:rPr>
              <a:t>fonte: https://eclass.aueb.gr/modules/document/file.php/INF143</a:t>
            </a:r>
            <a:endParaRPr sz="1300"/>
          </a:p>
        </p:txBody>
      </p:sp>
      <p:sp>
        <p:nvSpPr>
          <p:cNvPr id="308" name="Google Shape;308;p35"/>
          <p:cNvSpPr txBox="1">
            <a:spLocks noGrp="1"/>
          </p:cNvSpPr>
          <p:nvPr>
            <p:ph type="body" idx="1"/>
          </p:nvPr>
        </p:nvSpPr>
        <p:spPr>
          <a:xfrm>
            <a:off x="4538831" y="3477519"/>
            <a:ext cx="2380800" cy="128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800" err="1"/>
              <a:t>Fragment</a:t>
            </a:r>
            <a:r>
              <a:rPr lang="pt-BR" sz="1800"/>
              <a:t> Shader</a:t>
            </a:r>
            <a:endParaRPr sz="1800"/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800"/>
              <a:t>invocado 35 vezes</a:t>
            </a:r>
            <a:endParaRPr sz="1800"/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291"/>
              <a:t>(para os fragmentos ocultos também)</a:t>
            </a:r>
            <a:endParaRPr sz="1291"/>
          </a:p>
        </p:txBody>
      </p:sp>
      <p:sp>
        <p:nvSpPr>
          <p:cNvPr id="309" name="Google Shape;309;p35"/>
          <p:cNvSpPr txBox="1">
            <a:spLocks noGrp="1"/>
          </p:cNvSpPr>
          <p:nvPr>
            <p:ph type="body" idx="1"/>
          </p:nvPr>
        </p:nvSpPr>
        <p:spPr>
          <a:xfrm>
            <a:off x="1270812" y="3591344"/>
            <a:ext cx="2380800" cy="767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800" err="1"/>
              <a:t>Vertex</a:t>
            </a:r>
            <a:r>
              <a:rPr lang="pt-BR" sz="1800"/>
              <a:t> Shader</a:t>
            </a:r>
            <a:endParaRPr sz="1800"/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800"/>
              <a:t>invocado 6 vezes</a:t>
            </a:r>
            <a:endParaRPr sz="1800"/>
          </a:p>
        </p:txBody>
      </p:sp>
      <p:pic>
        <p:nvPicPr>
          <p:cNvPr id="5" name="Google Shape;303;p35" descr="A diagram of a star with lines and dots&#10;&#10;Description automatically generated">
            <a:extLst>
              <a:ext uri="{FF2B5EF4-FFF2-40B4-BE49-F238E27FC236}">
                <a16:creationId xmlns:a16="http://schemas.microsoft.com/office/drawing/2014/main" id="{D5DF1C59-25CB-A395-A91C-30C2AC8BF3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6906" r="55" b="36931"/>
          <a:stretch/>
        </p:blipFill>
        <p:spPr>
          <a:xfrm>
            <a:off x="4396277" y="1023525"/>
            <a:ext cx="2830541" cy="2299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Transformações Geométricas e Visualização</a:t>
            </a:r>
            <a:endParaRPr/>
          </a:p>
        </p:txBody>
      </p:sp>
      <p:sp>
        <p:nvSpPr>
          <p:cNvPr id="315" name="Google Shape;315;p3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  <p:pic>
        <p:nvPicPr>
          <p:cNvPr id="316" name="Google Shape;316;p36"/>
          <p:cNvPicPr preferRelativeResize="0"/>
          <p:nvPr/>
        </p:nvPicPr>
        <p:blipFill rotWithShape="1">
          <a:blip r:embed="rId3">
            <a:alphaModFix/>
          </a:blip>
          <a:srcRect l="1" r="58392"/>
          <a:stretch/>
        </p:blipFill>
        <p:spPr>
          <a:xfrm>
            <a:off x="237506" y="888723"/>
            <a:ext cx="2918444" cy="4262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6"/>
          <p:cNvPicPr preferRelativeResize="0"/>
          <p:nvPr/>
        </p:nvPicPr>
        <p:blipFill rotWithShape="1">
          <a:blip r:embed="rId3">
            <a:alphaModFix/>
          </a:blip>
          <a:srcRect l="42132" t="25331" b="15384"/>
          <a:stretch/>
        </p:blipFill>
        <p:spPr>
          <a:xfrm>
            <a:off x="3391358" y="1397000"/>
            <a:ext cx="5180687" cy="322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Amostrando os Triângulo</a:t>
            </a:r>
            <a:endParaRPr/>
          </a:p>
        </p:txBody>
      </p:sp>
      <p:sp>
        <p:nvSpPr>
          <p:cNvPr id="323" name="Google Shape;323;p3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  <p:pic>
        <p:nvPicPr>
          <p:cNvPr id="324" name="Google Shape;324;p37"/>
          <p:cNvPicPr preferRelativeResize="0"/>
          <p:nvPr/>
        </p:nvPicPr>
        <p:blipFill rotWithShape="1">
          <a:blip r:embed="rId3">
            <a:alphaModFix/>
          </a:blip>
          <a:srcRect r="54771"/>
          <a:stretch/>
        </p:blipFill>
        <p:spPr>
          <a:xfrm>
            <a:off x="237506" y="888999"/>
            <a:ext cx="3051795" cy="428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7"/>
          <p:cNvPicPr preferRelativeResize="0"/>
          <p:nvPr/>
        </p:nvPicPr>
        <p:blipFill rotWithShape="1">
          <a:blip r:embed="rId3">
            <a:alphaModFix/>
          </a:blip>
          <a:srcRect l="47487" t="25484"/>
          <a:stretch/>
        </p:blipFill>
        <p:spPr>
          <a:xfrm>
            <a:off x="4083052" y="1562100"/>
            <a:ext cx="3543301" cy="3193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Avaliando a Função de Shading</a:t>
            </a:r>
            <a:endParaRPr/>
          </a:p>
        </p:txBody>
      </p:sp>
      <p:sp>
        <p:nvSpPr>
          <p:cNvPr id="331" name="Google Shape;331;p3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  <p:pic>
        <p:nvPicPr>
          <p:cNvPr id="332" name="Google Shape;332;p38" descr="page40image73160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6800" y="880933"/>
            <a:ext cx="4804004" cy="223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8" descr="page40image73099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4900" y="3100448"/>
            <a:ext cx="4789402" cy="223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8"/>
          <p:cNvPicPr preferRelativeResize="0"/>
          <p:nvPr/>
        </p:nvPicPr>
        <p:blipFill rotWithShape="1">
          <a:blip r:embed="rId5">
            <a:alphaModFix/>
          </a:blip>
          <a:srcRect r="55207"/>
          <a:stretch/>
        </p:blipFill>
        <p:spPr>
          <a:xfrm>
            <a:off x="203202" y="959529"/>
            <a:ext cx="3047998" cy="4285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Mapeamento de Texturas</a:t>
            </a:r>
            <a:endParaRPr/>
          </a:p>
        </p:txBody>
      </p:sp>
      <p:sp>
        <p:nvSpPr>
          <p:cNvPr id="340" name="Google Shape;340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  <p:pic>
        <p:nvPicPr>
          <p:cNvPr id="341" name="Google Shape;341;p39" descr="page41image70692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1360" y="959529"/>
            <a:ext cx="4881044" cy="405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9"/>
          <p:cNvPicPr preferRelativeResize="0"/>
          <p:nvPr/>
        </p:nvPicPr>
        <p:blipFill rotWithShape="1">
          <a:blip r:embed="rId4">
            <a:alphaModFix/>
          </a:blip>
          <a:srcRect r="55207"/>
          <a:stretch/>
        </p:blipFill>
        <p:spPr>
          <a:xfrm>
            <a:off x="203202" y="959529"/>
            <a:ext cx="3047998" cy="4285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Teste de Visibilidade do Z-Buffer</a:t>
            </a:r>
            <a:endParaRPr/>
          </a:p>
        </p:txBody>
      </p:sp>
      <p:sp>
        <p:nvSpPr>
          <p:cNvPr id="348" name="Google Shape;348;p4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  <p:pic>
        <p:nvPicPr>
          <p:cNvPr id="349" name="Google Shape;349;p40" descr="page42image2318795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92320" y="883329"/>
            <a:ext cx="4901100" cy="42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0"/>
          <p:cNvPicPr preferRelativeResize="0"/>
          <p:nvPr/>
        </p:nvPicPr>
        <p:blipFill rotWithShape="1">
          <a:blip r:embed="rId4">
            <a:alphaModFix/>
          </a:blip>
          <a:srcRect r="53987"/>
          <a:stretch/>
        </p:blipFill>
        <p:spPr>
          <a:xfrm>
            <a:off x="203201" y="883329"/>
            <a:ext cx="3134359" cy="4386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Objetivo: Cenas 3D complexas em tempo real</a:t>
            </a:r>
            <a:endParaRPr/>
          </a:p>
        </p:txBody>
      </p:sp>
      <p:sp>
        <p:nvSpPr>
          <p:cNvPr id="365" name="Google Shape;365;p4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Centenas de milhares a milhões de triângulos em uma cena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Cálculos complexos de vértices e fragmentos nos shaders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Alta resolução (2-4 megapixels + supersampling)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30-60 quadros por segundo (ainda mais alto para VR)</a:t>
            </a:r>
            <a:endParaRPr/>
          </a:p>
        </p:txBody>
      </p:sp>
      <p:sp>
        <p:nvSpPr>
          <p:cNvPr id="366" name="Google Shape;366;p4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  <p:sp>
        <p:nvSpPr>
          <p:cNvPr id="367" name="Google Shape;367;p42"/>
          <p:cNvSpPr/>
          <p:nvPr/>
        </p:nvSpPr>
        <p:spPr>
          <a:xfrm>
            <a:off x="2459736" y="5408210"/>
            <a:ext cx="5870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Unrecord</a:t>
            </a: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pt-BR" sz="11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Official</a:t>
            </a:r>
            <a:r>
              <a:rPr lang="pt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Early Gameplay Trailer</a:t>
            </a:r>
          </a:p>
        </p:txBody>
      </p:sp>
      <p:pic>
        <p:nvPicPr>
          <p:cNvPr id="2" name="Online Media 1" descr="Unrecord - Official Early Gameplay Trailer">
            <a:hlinkClick r:id="" action="ppaction://media"/>
            <a:extLst>
              <a:ext uri="{FF2B5EF4-FFF2-40B4-BE49-F238E27FC236}">
                <a16:creationId xmlns:a16="http://schemas.microsoft.com/office/drawing/2014/main" id="{8379F9B9-FAFB-7C45-2633-B7283908DAE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56080" y="2423414"/>
            <a:ext cx="5229352" cy="2954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Shaders Programáveis</a:t>
            </a:r>
            <a:endParaRPr/>
          </a:p>
        </p:txBody>
      </p:sp>
      <p:sp>
        <p:nvSpPr>
          <p:cNvPr id="385" name="Google Shape;385;p44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Estágios de processamento de vértice e fragmento do programa Descrever a operação para um único vértice (ou fragmento)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pt-BR"/>
              <a:t>Exemplo de programa de </a:t>
            </a:r>
            <a:r>
              <a:rPr lang="pt-BR" err="1"/>
              <a:t>shader</a:t>
            </a:r>
            <a:r>
              <a:rPr lang="pt-BR"/>
              <a:t> em GLSL</a:t>
            </a:r>
            <a:endParaRPr/>
          </a:p>
        </p:txBody>
      </p:sp>
      <p:sp>
        <p:nvSpPr>
          <p:cNvPr id="386" name="Google Shape;386;p4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  <p:sp>
        <p:nvSpPr>
          <p:cNvPr id="387" name="Google Shape;387;p44"/>
          <p:cNvSpPr/>
          <p:nvPr/>
        </p:nvSpPr>
        <p:spPr>
          <a:xfrm>
            <a:off x="5482247" y="2472832"/>
            <a:ext cx="3532200" cy="28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função é executada uma vez por fragmento.</a:t>
            </a:r>
            <a:endParaRPr sz="1200"/>
          </a:p>
          <a:p>
            <a:pPr marR="0" lvl="0" algn="l" rtl="0">
              <a:spcBef>
                <a:spcPts val="1000"/>
              </a:spcBef>
              <a:spcAft>
                <a:spcPts val="0"/>
              </a:spcAft>
            </a:pPr>
            <a:r>
              <a:rPr lang="pt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Exibe a cor da superfície na posição de amostra da tela do fragmento atual.</a:t>
            </a:r>
            <a:endParaRPr sz="1200"/>
          </a:p>
          <a:p>
            <a:pPr marR="0" lvl="0" algn="l" rtl="0">
              <a:spcBef>
                <a:spcPts val="1000"/>
              </a:spcBef>
              <a:spcAft>
                <a:spcPts val="1000"/>
              </a:spcAft>
            </a:pPr>
            <a:r>
              <a:rPr lang="pt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Este </a:t>
            </a:r>
            <a:r>
              <a:rPr lang="pt-BR" sz="1600" i="1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shader</a:t>
            </a:r>
            <a:r>
              <a:rPr lang="pt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executa uma pesquisa de textura para obter a cor do material da superfície no ponto e, em seguida, executa um cálculo de iluminação difusa.</a:t>
            </a:r>
            <a:endParaRPr sz="1200"/>
          </a:p>
        </p:txBody>
      </p:sp>
      <p:sp>
        <p:nvSpPr>
          <p:cNvPr id="388" name="Google Shape;388;p44"/>
          <p:cNvSpPr/>
          <p:nvPr/>
        </p:nvSpPr>
        <p:spPr>
          <a:xfrm>
            <a:off x="475000" y="2472825"/>
            <a:ext cx="4886100" cy="2669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uniform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sampler2D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myTexture;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uniform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lightDir;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varying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vec2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uv;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varying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norm;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300" b="1" noProof="1">
              <a:solidFill>
                <a:schemeClr val="dk1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void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diffuseShader() {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vec3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kd;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kd = texture(myTexture, uv);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kd *= </a:t>
            </a:r>
            <a:r>
              <a:rPr lang="en-US" sz="1300" b="1" noProof="1">
                <a:solidFill>
                  <a:srgbClr val="795E26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clamp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-US" sz="1300" b="1" noProof="1">
                <a:solidFill>
                  <a:srgbClr val="795E26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dot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(-lightDir, norm), </a:t>
            </a:r>
            <a:r>
              <a:rPr lang="en-US" sz="1300" b="1" noProof="1">
                <a:solidFill>
                  <a:srgbClr val="09865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0.0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-US" sz="1300" b="1" noProof="1">
                <a:solidFill>
                  <a:srgbClr val="09865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1.0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-US" sz="1300" b="1" noProof="1">
                <a:solidFill>
                  <a:srgbClr val="00108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gl_FragColor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lang="en-US" sz="1300" b="1" noProof="1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vec4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(kd, </a:t>
            </a:r>
            <a:r>
              <a:rPr lang="en-US" sz="1300" b="1" noProof="1">
                <a:solidFill>
                  <a:srgbClr val="098658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1.0</a:t>
            </a: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);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300" b="1" noProof="1">
                <a:solidFill>
                  <a:schemeClr val="dk1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lang="en-US" sz="1600" b="1" noProof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Compilação de um Shader</a:t>
            </a:r>
            <a:endParaRPr/>
          </a:p>
        </p:txBody>
      </p:sp>
      <p:sp>
        <p:nvSpPr>
          <p:cNvPr id="395" name="Google Shape;395;p4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  <p:pic>
        <p:nvPicPr>
          <p:cNvPr id="396" name="Google Shape;396;p45"/>
          <p:cNvPicPr preferRelativeResize="0"/>
          <p:nvPr/>
        </p:nvPicPr>
        <p:blipFill rotWithShape="1">
          <a:blip r:embed="rId3">
            <a:alphaModFix/>
          </a:blip>
          <a:srcRect l="2852" r="5997"/>
          <a:stretch/>
        </p:blipFill>
        <p:spPr>
          <a:xfrm>
            <a:off x="701175" y="638700"/>
            <a:ext cx="7373725" cy="479387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5"/>
          <p:cNvSpPr txBox="1"/>
          <p:nvPr/>
        </p:nvSpPr>
        <p:spPr>
          <a:xfrm>
            <a:off x="3025300" y="5335075"/>
            <a:ext cx="5274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</a:rPr>
              <a:t>fonte: https://eclass.aueb.gr/modules/document/file.php/INF143</a:t>
            </a:r>
            <a:endParaRPr sz="1300"/>
          </a:p>
        </p:txBody>
      </p:sp>
      <p:sp>
        <p:nvSpPr>
          <p:cNvPr id="398" name="Google Shape;398;p45"/>
          <p:cNvSpPr txBox="1">
            <a:spLocks noGrp="1"/>
          </p:cNvSpPr>
          <p:nvPr>
            <p:ph type="body" idx="1"/>
          </p:nvPr>
        </p:nvSpPr>
        <p:spPr>
          <a:xfrm>
            <a:off x="1991430" y="779440"/>
            <a:ext cx="4613700" cy="397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700"/>
              <a:t>1 fragmento de entrada não processado</a:t>
            </a:r>
            <a:endParaRPr sz="1700"/>
          </a:p>
        </p:txBody>
      </p:sp>
      <p:sp>
        <p:nvSpPr>
          <p:cNvPr id="399" name="Google Shape;399;p45"/>
          <p:cNvSpPr txBox="1">
            <a:spLocks noGrp="1"/>
          </p:cNvSpPr>
          <p:nvPr>
            <p:ph type="body" idx="1"/>
          </p:nvPr>
        </p:nvSpPr>
        <p:spPr>
          <a:xfrm>
            <a:off x="1991430" y="4837340"/>
            <a:ext cx="4613700" cy="397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700"/>
              <a:t>1 fragmento de saída processado</a:t>
            </a:r>
            <a:endParaRPr sz="1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7618-56D9-E45E-022B-DC91A8357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Pipeline de </a:t>
            </a:r>
            <a:r>
              <a:rPr lang="pt-BR" sz="2700" err="1"/>
              <a:t>Rasterização</a:t>
            </a:r>
            <a:endParaRPr lang="en-US" sz="2700" err="1">
              <a:solidFill>
                <a:srgbClr val="000000"/>
              </a:solidFill>
            </a:endParaRPr>
          </a:p>
          <a:p>
            <a:endParaRPr lang="en-US" sz="26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98E62-A3B0-AB45-DB65-D7086D2B8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 lang="pt-BR"/>
          </a:p>
        </p:txBody>
      </p:sp>
      <p:pic>
        <p:nvPicPr>
          <p:cNvPr id="5" name="Picture 4" descr="CDN media">
            <a:extLst>
              <a:ext uri="{FF2B5EF4-FFF2-40B4-BE49-F238E27FC236}">
                <a16:creationId xmlns:a16="http://schemas.microsoft.com/office/drawing/2014/main" id="{57CA538D-186D-99A2-5418-EF725E720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05" y="982376"/>
            <a:ext cx="7700207" cy="3934038"/>
          </a:xfrm>
          <a:prstGeom prst="rect">
            <a:avLst/>
          </a:prstGeom>
        </p:spPr>
      </p:pic>
      <p:pic>
        <p:nvPicPr>
          <p:cNvPr id="6" name="Graphic 5" descr="Ficheiro:Opengl-logo.svg – Wikipédia, a enciclopédia livre">
            <a:extLst>
              <a:ext uri="{FF2B5EF4-FFF2-40B4-BE49-F238E27FC236}">
                <a16:creationId xmlns:a16="http://schemas.microsoft.com/office/drawing/2014/main" id="{173E3557-2C23-4685-D93F-A4B459D40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26042" y="1065107"/>
            <a:ext cx="1242534" cy="51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4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Mapeamento do Shader no HW</a:t>
            </a:r>
            <a:endParaRPr/>
          </a:p>
        </p:txBody>
      </p:sp>
      <p:sp>
        <p:nvSpPr>
          <p:cNvPr id="406" name="Google Shape;406;p46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75297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Execute o Shader em um único core:</a:t>
            </a:r>
            <a:endParaRPr/>
          </a:p>
        </p:txBody>
      </p:sp>
      <p:sp>
        <p:nvSpPr>
          <p:cNvPr id="407" name="Google Shape;407;p4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  <p:pic>
        <p:nvPicPr>
          <p:cNvPr id="408" name="Google Shape;408;p46"/>
          <p:cNvPicPr preferRelativeResize="0"/>
          <p:nvPr/>
        </p:nvPicPr>
        <p:blipFill rotWithShape="1">
          <a:blip r:embed="rId3">
            <a:alphaModFix/>
          </a:blip>
          <a:srcRect l="58922"/>
          <a:stretch/>
        </p:blipFill>
        <p:spPr>
          <a:xfrm>
            <a:off x="5043975" y="1183200"/>
            <a:ext cx="2842425" cy="44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5047" y="1591963"/>
            <a:ext cx="2769375" cy="360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Mapeamento do Shader no HW</a:t>
            </a:r>
            <a:endParaRPr/>
          </a:p>
        </p:txBody>
      </p:sp>
      <p:sp>
        <p:nvSpPr>
          <p:cNvPr id="416" name="Google Shape;416;p47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59024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Um </a:t>
            </a:r>
            <a:r>
              <a:rPr lang="pt-BR" i="1"/>
              <a:t>core</a:t>
            </a:r>
            <a:r>
              <a:rPr lang="pt-BR"/>
              <a:t> de CPU</a:t>
            </a:r>
            <a:endParaRPr/>
          </a:p>
        </p:txBody>
      </p:sp>
      <p:sp>
        <p:nvSpPr>
          <p:cNvPr id="417" name="Google Shape;417;p4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  <p:sp>
        <p:nvSpPr>
          <p:cNvPr id="418" name="Google Shape;418;p47"/>
          <p:cNvSpPr txBox="1"/>
          <p:nvPr/>
        </p:nvSpPr>
        <p:spPr>
          <a:xfrm>
            <a:off x="5263563" y="1708525"/>
            <a:ext cx="3248812" cy="2800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6525" lvl="0" indent="-136525" algn="l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/>
              <a:t>Otimizado para acesso de baixa latência aos dados em cache</a:t>
            </a:r>
            <a:endParaRPr sz="2000"/>
          </a:p>
          <a:p>
            <a:pPr marL="136525" lvl="0" indent="-136525" algn="l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/>
              <a:t>Lógica de controle para execução fora de ordem e especulativa</a:t>
            </a:r>
            <a:endParaRPr sz="2000"/>
          </a:p>
          <a:p>
            <a:pPr marL="136525" lvl="0" indent="-136525" algn="l" rtl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/>
              <a:t>Grande cache L2</a:t>
            </a:r>
            <a:endParaRPr sz="2000"/>
          </a:p>
        </p:txBody>
      </p:sp>
      <p:pic>
        <p:nvPicPr>
          <p:cNvPr id="419" name="Google Shape;41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888" y="1708525"/>
            <a:ext cx="4695825" cy="263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Reduzindo os Cores</a:t>
            </a:r>
            <a:endParaRPr/>
          </a:p>
        </p:txBody>
      </p:sp>
      <p:sp>
        <p:nvSpPr>
          <p:cNvPr id="426" name="Google Shape;426;p48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Um </a:t>
            </a:r>
            <a:r>
              <a:rPr lang="pt-BR" i="1"/>
              <a:t>core</a:t>
            </a:r>
            <a:r>
              <a:rPr lang="pt-BR"/>
              <a:t> de GPU</a:t>
            </a:r>
            <a:endParaRPr/>
          </a:p>
        </p:txBody>
      </p:sp>
      <p:sp>
        <p:nvSpPr>
          <p:cNvPr id="427" name="Google Shape;427;p4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  <p:sp>
        <p:nvSpPr>
          <p:cNvPr id="428" name="Google Shape;428;p48"/>
          <p:cNvSpPr txBox="1"/>
          <p:nvPr/>
        </p:nvSpPr>
        <p:spPr>
          <a:xfrm>
            <a:off x="5255053" y="1708525"/>
            <a:ext cx="3719898" cy="32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6525" indent="-1365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/>
              <a:t>Otimizado para computação paralela de dados</a:t>
            </a:r>
            <a:endParaRPr sz="2000"/>
          </a:p>
          <a:p>
            <a:pPr marL="136525" indent="-1365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/>
              <a:t>Arquitetura tolerante à latência de memória</a:t>
            </a:r>
            <a:endParaRPr sz="2000"/>
          </a:p>
          <a:p>
            <a:pPr marL="136525" indent="-1365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/>
              <a:t>Mais cálculos por mais transistores em </a:t>
            </a:r>
            <a:r>
              <a:rPr lang="pt-BR" sz="2000" err="1"/>
              <a:t>ALUs</a:t>
            </a:r>
            <a:endParaRPr sz="2000"/>
          </a:p>
          <a:p>
            <a:pPr marL="136525" indent="-1365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/>
              <a:t>Redução dos circuitos principais de controle</a:t>
            </a:r>
            <a:endParaRPr sz="2000"/>
          </a:p>
        </p:txBody>
      </p:sp>
      <p:pic>
        <p:nvPicPr>
          <p:cNvPr id="429" name="Google Shape;42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888" y="1708525"/>
            <a:ext cx="4695825" cy="263842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8"/>
          <p:cNvSpPr/>
          <p:nvPr/>
        </p:nvSpPr>
        <p:spPr>
          <a:xfrm>
            <a:off x="2488075" y="1864375"/>
            <a:ext cx="2216700" cy="2284500"/>
          </a:xfrm>
          <a:prstGeom prst="flowChartSummingJunction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650"/>
              <a:t>GPU </a:t>
            </a:r>
            <a:r>
              <a:rPr lang="pt-BR" sz="2650" err="1"/>
              <a:t>architecture</a:t>
            </a:r>
            <a:endParaRPr lang="en-US" err="1"/>
          </a:p>
        </p:txBody>
      </p:sp>
      <p:sp>
        <p:nvSpPr>
          <p:cNvPr id="427" name="Google Shape;427;p4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  <p:pic>
        <p:nvPicPr>
          <p:cNvPr id="4" name="Picture 3" descr="Understanding the architecture of a GPU | by Vitality Learning | CodeX |  Medium">
            <a:extLst>
              <a:ext uri="{FF2B5EF4-FFF2-40B4-BE49-F238E27FC236}">
                <a16:creationId xmlns:a16="http://schemas.microsoft.com/office/drawing/2014/main" id="{1AB90D08-1EAF-FDB0-6C6E-05B4D2C69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23" y="1296433"/>
            <a:ext cx="8263754" cy="312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69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Múltiplas Threads</a:t>
            </a:r>
            <a:endParaRPr/>
          </a:p>
        </p:txBody>
      </p:sp>
      <p:sp>
        <p:nvSpPr>
          <p:cNvPr id="437" name="Google Shape;437;p4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  <p:pic>
        <p:nvPicPr>
          <p:cNvPr id="438" name="Google Shape;43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125" y="838963"/>
            <a:ext cx="6943725" cy="46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GPUs com muitos </a:t>
            </a:r>
            <a:r>
              <a:rPr lang="pt-BR" i="1"/>
              <a:t>Cores</a:t>
            </a:r>
            <a:endParaRPr i="1"/>
          </a:p>
        </p:txBody>
      </p:sp>
      <p:sp>
        <p:nvSpPr>
          <p:cNvPr id="445" name="Google Shape;445;p5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  <p:pic>
        <p:nvPicPr>
          <p:cNvPr id="446" name="Google Shape;44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525" y="676575"/>
            <a:ext cx="6891499" cy="4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50"/>
          <p:cNvSpPr txBox="1"/>
          <p:nvPr/>
        </p:nvSpPr>
        <p:spPr>
          <a:xfrm>
            <a:off x="4124150" y="5300325"/>
            <a:ext cx="403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16 cores = 16 fluxos de instruções simultâneos</a:t>
            </a:r>
            <a:endParaRPr sz="1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Múltiplos dados (SIMD)</a:t>
            </a:r>
            <a:endParaRPr/>
          </a:p>
        </p:txBody>
      </p:sp>
      <p:sp>
        <p:nvSpPr>
          <p:cNvPr id="454" name="Google Shape;454;p51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/>
              <a:t>Shaders são inerentemente executados muitas vezes, repetidas vezes em vários registros de seus fluxos de dados de entrada.</a:t>
            </a:r>
            <a:endParaRPr/>
          </a:p>
        </p:txBody>
      </p:sp>
      <p:sp>
        <p:nvSpPr>
          <p:cNvPr id="455" name="Google Shape;455;p5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  <p:pic>
        <p:nvPicPr>
          <p:cNvPr id="456" name="Google Shape;45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888" y="1738225"/>
            <a:ext cx="5553075" cy="35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51"/>
          <p:cNvSpPr txBox="1"/>
          <p:nvPr/>
        </p:nvSpPr>
        <p:spPr>
          <a:xfrm>
            <a:off x="6262497" y="1997975"/>
            <a:ext cx="2727821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/>
              <a:t>Amortize o custo / complexidade do gerenciamento de instruções para várias </a:t>
            </a:r>
            <a:r>
              <a:rPr lang="pt-BR" sz="2100" err="1"/>
              <a:t>ALUs.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/>
              <a:t>Compartilhe a unidade de instrução.</a:t>
            </a:r>
            <a:endParaRPr sz="21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SIMD Cores: Vectorized Instruction Set</a:t>
            </a:r>
            <a:endParaRPr/>
          </a:p>
        </p:txBody>
      </p:sp>
      <p:sp>
        <p:nvSpPr>
          <p:cNvPr id="464" name="Google Shape;464;p5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  <p:pic>
        <p:nvPicPr>
          <p:cNvPr id="465" name="Google Shape;46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723" y="732348"/>
            <a:ext cx="7176549" cy="470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Adicionando tudo: vários núcleos SIMD</a:t>
            </a:r>
            <a:endParaRPr/>
          </a:p>
        </p:txBody>
      </p:sp>
      <p:sp>
        <p:nvSpPr>
          <p:cNvPr id="472" name="Google Shape;472;p5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800"/>
              <a:t>Neste exemplo: 128 dados processados simultaneamente</a:t>
            </a:r>
            <a:endParaRPr sz="1800"/>
          </a:p>
        </p:txBody>
      </p:sp>
      <p:sp>
        <p:nvSpPr>
          <p:cNvPr id="473" name="Google Shape;473;p5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  <p:pic>
        <p:nvPicPr>
          <p:cNvPr id="474" name="Google Shape;47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150" y="1251050"/>
            <a:ext cx="6653549" cy="408402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3"/>
          <p:cNvSpPr txBox="1"/>
          <p:nvPr/>
        </p:nvSpPr>
        <p:spPr>
          <a:xfrm>
            <a:off x="3272175" y="5300325"/>
            <a:ext cx="488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16 cores = 128 ALUs = 16 fluxos de instruções simultâneos</a:t>
            </a:r>
            <a:endParaRPr sz="16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Condicionais / Branches</a:t>
            </a:r>
            <a:endParaRPr/>
          </a:p>
        </p:txBody>
      </p:sp>
      <p:sp>
        <p:nvSpPr>
          <p:cNvPr id="482" name="Google Shape;482;p5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  <p:pic>
        <p:nvPicPr>
          <p:cNvPr id="483" name="Google Shape;48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250" y="799550"/>
            <a:ext cx="7566776" cy="464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Pipeline de Rasterização</a:t>
            </a:r>
            <a:endParaRPr/>
          </a:p>
        </p:txBody>
      </p:sp>
      <p:sp>
        <p:nvSpPr>
          <p:cNvPr id="286" name="Google Shape;286;p3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  <p:pic>
        <p:nvPicPr>
          <p:cNvPr id="2" name="Picture 1" descr="A diagram of different types of light and color processing&#10;&#10;Description automatically generated">
            <a:extLst>
              <a:ext uri="{FF2B5EF4-FFF2-40B4-BE49-F238E27FC236}">
                <a16:creationId xmlns:a16="http://schemas.microsoft.com/office/drawing/2014/main" id="{C56C5C0A-5D1A-DCAE-E9C6-1FC3F991E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008" y="847967"/>
            <a:ext cx="6467984" cy="440983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4757-2FBA-FD0F-D446-F2C8A83C8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Introdução a </a:t>
            </a:r>
            <a:r>
              <a:rPr lang="pt-BR" err="1"/>
              <a:t>Shaders</a:t>
            </a:r>
            <a:r>
              <a:rPr lang="pt-BR"/>
              <a:t> (GLSL)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7281D-B426-44AA-02B3-C6A850468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Um típico Shader tem a seguinte estrutura: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64F33-34E4-DE21-4DAD-247E3FB608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30</a:t>
            </a:fld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F7FABE-1D11-561A-D0F2-6081017F2E64}"/>
              </a:ext>
            </a:extLst>
          </p:cNvPr>
          <p:cNvSpPr txBox="1"/>
          <p:nvPr/>
        </p:nvSpPr>
        <p:spPr>
          <a:xfrm>
            <a:off x="4688586" y="5390585"/>
            <a:ext cx="36781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/>
              <a:t>Referência: https://</a:t>
            </a:r>
            <a:r>
              <a:rPr lang="pt-BR" err="1"/>
              <a:t>learnopengl.com</a:t>
            </a:r>
            <a:r>
              <a:rPr lang="pt-BR"/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7C6421-D843-A087-8796-311838610085}"/>
              </a:ext>
            </a:extLst>
          </p:cNvPr>
          <p:cNvSpPr txBox="1"/>
          <p:nvPr/>
        </p:nvSpPr>
        <p:spPr>
          <a:xfrm>
            <a:off x="1152144" y="1640514"/>
            <a:ext cx="6806261" cy="329320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noProof="1">
                <a:solidFill>
                  <a:srgbClr val="8CBBAD"/>
                </a:solidFill>
                <a:effectLst/>
              </a:rPr>
              <a:t>#version numero_da_versão</a:t>
            </a:r>
          </a:p>
          <a:p>
            <a:r>
              <a:rPr lang="en-US" sz="1600" b="1" noProof="1">
                <a:solidFill>
                  <a:srgbClr val="93C763"/>
                </a:solidFill>
                <a:effectLst/>
              </a:rPr>
              <a:t>in</a:t>
            </a:r>
            <a:r>
              <a:rPr lang="en-US" sz="1600" noProof="1"/>
              <a:t> </a:t>
            </a:r>
            <a:r>
              <a:rPr lang="en-US" sz="1600" noProof="1">
                <a:solidFill>
                  <a:schemeClr val="bg1"/>
                </a:solidFill>
              </a:rPr>
              <a:t>type nome_da_variável_de_entrada;</a:t>
            </a:r>
          </a:p>
          <a:p>
            <a:r>
              <a:rPr lang="en-US" sz="1600" b="1" noProof="1">
                <a:solidFill>
                  <a:srgbClr val="93C763"/>
                </a:solidFill>
                <a:effectLst/>
              </a:rPr>
              <a:t>in</a:t>
            </a:r>
            <a:r>
              <a:rPr lang="en-US" sz="1600" noProof="1"/>
              <a:t> </a:t>
            </a:r>
            <a:r>
              <a:rPr lang="en-US" sz="1600" noProof="1">
                <a:solidFill>
                  <a:schemeClr val="bg1"/>
                </a:solidFill>
              </a:rPr>
              <a:t>type nome_da_variável_de_entrada;</a:t>
            </a:r>
          </a:p>
          <a:p>
            <a:r>
              <a:rPr lang="en-US" sz="1600" b="1" noProof="1">
                <a:solidFill>
                  <a:srgbClr val="93C763"/>
                </a:solidFill>
                <a:effectLst/>
              </a:rPr>
              <a:t>out</a:t>
            </a:r>
            <a:r>
              <a:rPr lang="en-US" sz="1600" noProof="1"/>
              <a:t> </a:t>
            </a:r>
            <a:r>
              <a:rPr lang="en-US" sz="1600" noProof="1">
                <a:solidFill>
                  <a:schemeClr val="bg1"/>
                </a:solidFill>
              </a:rPr>
              <a:t>type nome_da_variável_de_saída;</a:t>
            </a:r>
          </a:p>
          <a:p>
            <a:endParaRPr lang="en-US" sz="1600" b="1" noProof="1">
              <a:solidFill>
                <a:srgbClr val="93C763"/>
              </a:solidFill>
              <a:effectLst/>
            </a:endParaRPr>
          </a:p>
          <a:p>
            <a:r>
              <a:rPr lang="en-US" sz="1600" b="1" noProof="1">
                <a:solidFill>
                  <a:srgbClr val="93C763"/>
                </a:solidFill>
                <a:effectLst/>
              </a:rPr>
              <a:t>uniform</a:t>
            </a:r>
            <a:r>
              <a:rPr lang="en-US" sz="1600" noProof="1"/>
              <a:t> </a:t>
            </a:r>
            <a:r>
              <a:rPr lang="en-US" sz="1600" noProof="1">
                <a:solidFill>
                  <a:schemeClr val="bg1"/>
                </a:solidFill>
              </a:rPr>
              <a:t>type nome_do_uniform;</a:t>
            </a:r>
          </a:p>
          <a:p>
            <a:endParaRPr lang="en-US" sz="1600" b="1" noProof="1">
              <a:solidFill>
                <a:srgbClr val="93C763"/>
              </a:solidFill>
              <a:effectLst/>
            </a:endParaRPr>
          </a:p>
          <a:p>
            <a:r>
              <a:rPr lang="en-US" sz="1600" b="1" noProof="1">
                <a:solidFill>
                  <a:srgbClr val="93C763"/>
                </a:solidFill>
                <a:effectLst/>
              </a:rPr>
              <a:t>void</a:t>
            </a:r>
            <a:r>
              <a:rPr lang="en-US" sz="1600" noProof="1"/>
              <a:t> </a:t>
            </a:r>
            <a:r>
              <a:rPr lang="en-US" sz="1600" noProof="1">
                <a:solidFill>
                  <a:schemeClr val="bg1"/>
                </a:solidFill>
              </a:rPr>
              <a:t>main() { </a:t>
            </a:r>
            <a:r>
              <a:rPr lang="en-US" sz="1600" noProof="1">
                <a:solidFill>
                  <a:srgbClr val="818E96"/>
                </a:solidFill>
                <a:effectLst/>
              </a:rPr>
              <a:t>// processa as entrada(s) e faz algo gráfico</a:t>
            </a:r>
            <a:endParaRPr lang="en-US" sz="1600" noProof="1"/>
          </a:p>
          <a:p>
            <a:r>
              <a:rPr lang="en-US" sz="1600" noProof="1">
                <a:solidFill>
                  <a:schemeClr val="bg1"/>
                </a:solidFill>
              </a:rPr>
              <a:t>    ... </a:t>
            </a:r>
          </a:p>
          <a:p>
            <a:r>
              <a:rPr lang="en-US" sz="1600" noProof="1">
                <a:solidFill>
                  <a:srgbClr val="818E96"/>
                </a:solidFill>
                <a:effectLst/>
              </a:rPr>
              <a:t>    // pega as coisas processadas e coloca em variáveis de saída</a:t>
            </a:r>
            <a:endParaRPr lang="en-US" sz="1600" noProof="1"/>
          </a:p>
          <a:p>
            <a:r>
              <a:rPr lang="en-US" sz="1600" noProof="1">
                <a:solidFill>
                  <a:schemeClr val="bg1"/>
                </a:solidFill>
              </a:rPr>
              <a:t>    out_variable_name = weird_stuff_we_processed;</a:t>
            </a:r>
          </a:p>
          <a:p>
            <a:r>
              <a:rPr lang="en-US" sz="1600" noProof="1">
                <a:solidFill>
                  <a:schemeClr val="bg1"/>
                </a:solidFill>
              </a:rPr>
              <a:t>} </a:t>
            </a:r>
            <a:br>
              <a:rPr lang="en-US" sz="1600" noProof="1">
                <a:solidFill>
                  <a:schemeClr val="bg1"/>
                </a:solidFill>
              </a:rPr>
            </a:br>
            <a:endParaRPr lang="en-US" sz="16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06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B6F58-B541-01E9-AE00-BE399C9DF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err="1"/>
              <a:t>Uniforms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2487B-3F7D-317B-25C7-E0B651C1A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err="1"/>
              <a:t>Uniforms</a:t>
            </a:r>
            <a:r>
              <a:rPr lang="pt-BR"/>
              <a:t> são valores globais que podem ser acessados em qualquer </a:t>
            </a:r>
            <a:r>
              <a:rPr lang="pt-BR" err="1"/>
              <a:t>shader</a:t>
            </a:r>
            <a:r>
              <a:rPr lang="pt-BR"/>
              <a:t> do pipeline gráfico. Contudo você tem de declarar ele antes de usar.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0A02C-0FB9-A7C7-3FAC-8D5E76CED2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31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D7A3A2-C729-82BB-0550-A1C19F845B67}"/>
              </a:ext>
            </a:extLst>
          </p:cNvPr>
          <p:cNvSpPr txBox="1"/>
          <p:nvPr/>
        </p:nvSpPr>
        <p:spPr>
          <a:xfrm>
            <a:off x="515135" y="1998304"/>
            <a:ext cx="7824193" cy="349326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1300" b="1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#version 330 core</a:t>
            </a:r>
          </a:p>
          <a:p>
            <a:r>
              <a:rPr lang="en-US" sz="1300" b="1" noProof="1">
                <a:solidFill>
                  <a:srgbClr val="93C763"/>
                </a:solidFill>
                <a:latin typeface="Courier New" panose="02070309020205020404" pitchFamily="49" charset="0"/>
              </a:rPr>
              <a:t>layout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(location = 0) </a:t>
            </a:r>
            <a:r>
              <a:rPr lang="en-US" sz="1300" b="1" noProof="1">
                <a:solidFill>
                  <a:srgbClr val="93C763"/>
                </a:solidFill>
                <a:latin typeface="Courier New" panose="02070309020205020404" pitchFamily="49" charset="0"/>
              </a:rPr>
              <a:t>in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</a:t>
            </a:r>
            <a: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position;</a:t>
            </a:r>
          </a:p>
          <a:p>
            <a:r>
              <a:rPr lang="en-US" sz="1300" b="1" noProof="1">
                <a:solidFill>
                  <a:srgbClr val="93C763"/>
                </a:solidFill>
                <a:latin typeface="Courier New" panose="02070309020205020404" pitchFamily="49" charset="0"/>
              </a:rPr>
              <a:t>layout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(location = 1) </a:t>
            </a:r>
            <a:r>
              <a:rPr lang="en-US" sz="1300" b="1" noProof="1">
                <a:solidFill>
                  <a:srgbClr val="93C763"/>
                </a:solidFill>
                <a:latin typeface="Courier New" panose="02070309020205020404" pitchFamily="49" charset="0"/>
              </a:rPr>
              <a:t>in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</a:t>
            </a:r>
            <a: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normal;</a:t>
            </a:r>
          </a:p>
          <a:p>
            <a:endParaRPr lang="en-US" sz="1300" b="1" noProof="1">
              <a:solidFill>
                <a:srgbClr val="93C763"/>
              </a:solidFill>
              <a:latin typeface="Courier New" panose="02070309020205020404" pitchFamily="49" charset="0"/>
            </a:endParaRPr>
          </a:p>
          <a:p>
            <a:r>
              <a:rPr lang="en-US" sz="1300" b="1" noProof="1">
                <a:solidFill>
                  <a:srgbClr val="93C763"/>
                </a:solidFill>
                <a:latin typeface="Courier New" panose="02070309020205020404" pitchFamily="49" charset="0"/>
              </a:rPr>
              <a:t>out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</a:t>
            </a:r>
            <a: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bNormal;</a:t>
            </a:r>
          </a:p>
          <a:p>
            <a:endParaRPr lang="en-US" sz="1300" b="1" noProof="1">
              <a:solidFill>
                <a:srgbClr val="E0E2E4"/>
              </a:solidFill>
              <a:latin typeface="Courier New" panose="02070309020205020404" pitchFamily="49" charset="0"/>
            </a:endParaRPr>
          </a:p>
          <a:p>
            <a: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  <a:t>uniform mat4 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model;</a:t>
            </a:r>
          </a:p>
          <a:p>
            <a: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  <a:t>uniform mat4 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view;</a:t>
            </a:r>
          </a:p>
          <a:p>
            <a: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  <a:t>uniform mat4 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projection;</a:t>
            </a:r>
          </a:p>
          <a:p>
            <a:b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</a:br>
            <a:r>
              <a:rPr lang="en-US" sz="1300" b="1" noProof="1">
                <a:solidFill>
                  <a:srgbClr val="93C763"/>
                </a:solidFill>
                <a:latin typeface="Courier New" panose="02070309020205020404" pitchFamily="49" charset="0"/>
              </a:rPr>
              <a:t>void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main() {</a:t>
            </a:r>
          </a:p>
          <a:p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   </a:t>
            </a:r>
            <a: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  <a:t>// Invertendo a transformação para normal</a:t>
            </a:r>
          </a:p>
          <a:p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   bNormal = </a:t>
            </a:r>
            <a: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  <a:t>mat3</a:t>
            </a:r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(transpose(inverse(model))) * normal;</a:t>
            </a:r>
          </a:p>
          <a:p>
            <a:b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</a:br>
            <a:r>
              <a:rPr lang="en-US" sz="1300" b="1" noProof="1">
                <a:solidFill>
                  <a:srgbClr val="8CBBAD"/>
                </a:solidFill>
                <a:latin typeface="Courier New" panose="02070309020205020404" pitchFamily="49" charset="0"/>
              </a:rPr>
              <a:t>    // Aplicando transformações em cada vértice</a:t>
            </a:r>
          </a:p>
          <a:p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    gl_Position = projection * view * model * vec4(position, 1.0);</a:t>
            </a:r>
          </a:p>
          <a:p>
            <a:r>
              <a:rPr lang="en-US" sz="1300" b="1" noProof="1">
                <a:solidFill>
                  <a:srgbClr val="E0E2E4"/>
                </a:solidFill>
                <a:latin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960019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113F-3910-0668-C031-6645CEEC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err="1"/>
              <a:t>Uniforms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CE2A7-8A77-25D3-E0B2-4CB4719BC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258" y="4932325"/>
            <a:ext cx="4187952" cy="603877"/>
          </a:xfrm>
        </p:spPr>
        <p:txBody>
          <a:bodyPr/>
          <a:lstStyle/>
          <a:p>
            <a:r>
              <a:rPr lang="pt-BR"/>
              <a:t>Qual seria o resultado?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57D2B-BAD0-9632-E3E6-4587F91F63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32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DC8D5-52E6-A8D9-6A49-49A715BA0F91}"/>
              </a:ext>
            </a:extLst>
          </p:cNvPr>
          <p:cNvSpPr txBox="1"/>
          <p:nvPr/>
        </p:nvSpPr>
        <p:spPr>
          <a:xfrm>
            <a:off x="539259" y="3236149"/>
            <a:ext cx="4252196" cy="15696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#version 330 core</a:t>
            </a:r>
            <a:endParaRPr lang="en-US" sz="1600" noProof="1">
              <a:solidFill>
                <a:srgbClr val="E0E2E4"/>
              </a:solidFill>
              <a:latin typeface="Courier New" panose="02070309020205020404" pitchFamily="49" charset="0"/>
            </a:endParaRPr>
          </a:p>
          <a:p>
            <a:r>
              <a:rPr lang="en-US" sz="1600" b="1" noProof="1">
                <a:solidFill>
                  <a:srgbClr val="93C763"/>
                </a:solidFill>
                <a:latin typeface="Courier New" panose="02070309020205020404" pitchFamily="49" charset="0"/>
              </a:rPr>
              <a:t>uniform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vec3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color;</a:t>
            </a:r>
          </a:p>
          <a:p>
            <a:r>
              <a:rPr lang="en-US" sz="16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out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FragColor;</a:t>
            </a:r>
          </a:p>
          <a:p>
            <a:r>
              <a:rPr lang="en-US" sz="16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void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main() { 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FragColor = vec4(color, 1.0);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}</a:t>
            </a:r>
            <a:endParaRPr lang="en-US" sz="1200" noProof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E82F5-D314-7B14-C314-505219FD63DD}"/>
              </a:ext>
            </a:extLst>
          </p:cNvPr>
          <p:cNvSpPr txBox="1"/>
          <p:nvPr/>
        </p:nvSpPr>
        <p:spPr>
          <a:xfrm>
            <a:off x="539258" y="778740"/>
            <a:ext cx="7431245" cy="10772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...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# Código OpenGL</a:t>
            </a:r>
          </a:p>
          <a:p>
            <a:r>
              <a:rPr lang="en-US" sz="1600" b="0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glUniform3fv</a:t>
            </a:r>
            <a:r>
              <a:rPr lang="en-US" sz="1600" b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uniforms</a:t>
            </a:r>
            <a:r>
              <a:rPr lang="en-US" sz="1600" b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600" b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”</a:t>
            </a:r>
            <a:r>
              <a:rPr lang="en-US" sz="1600" b="0">
                <a:solidFill>
                  <a:srgbClr val="CE917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color</a:t>
            </a:r>
            <a:r>
              <a:rPr lang="en-US" sz="1600" b="0">
                <a:solidFill>
                  <a:srgbClr val="E8C9BB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600" b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],</a:t>
            </a:r>
            <a:r>
              <a:rPr lang="en-US" sz="1600" b="0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0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[1.0, 1.0, 0.0]</a:t>
            </a:r>
            <a:r>
              <a:rPr lang="en-US" sz="1600" b="0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1600" b="0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noProof="1">
              <a:solidFill>
                <a:srgbClr val="E0E2E4"/>
              </a:solidFill>
              <a:latin typeface="Courier New" panose="02070309020205020404" pitchFamily="49" charset="0"/>
            </a:endParaRP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6B2392B3-8E1B-F0CA-350C-D9A4DBD9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040" y="3236150"/>
            <a:ext cx="2932463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6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113F-3910-0668-C031-6645CEEC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In e </a:t>
            </a:r>
            <a:r>
              <a:rPr lang="pt-BR" err="1"/>
              <a:t>Outs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CE2A7-8A77-25D3-E0B2-4CB4719BC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579716" cy="4496159"/>
          </a:xfrm>
        </p:spPr>
        <p:txBody>
          <a:bodyPr/>
          <a:lstStyle/>
          <a:p>
            <a:r>
              <a:rPr lang="pt-BR"/>
              <a:t>Podemos especificar se as variáveis são para a entrada de dados, ou saída de dados. Isso é importante para, por exemplo, passar o valor de um </a:t>
            </a:r>
            <a:r>
              <a:rPr lang="pt-BR" err="1"/>
              <a:t>shader</a:t>
            </a:r>
            <a:r>
              <a:rPr lang="pt-BR"/>
              <a:t> no pipeline para outro.</a:t>
            </a:r>
          </a:p>
          <a:p>
            <a:r>
              <a:rPr lang="pt-BR"/>
              <a:t>Pode ser usado para receber os dados dos vértices (</a:t>
            </a:r>
            <a:r>
              <a:rPr lang="pt-BR" err="1"/>
              <a:t>vertex</a:t>
            </a:r>
            <a:r>
              <a:rPr lang="pt-BR"/>
              <a:t> </a:t>
            </a:r>
            <a:r>
              <a:rPr lang="pt-BR" err="1"/>
              <a:t>shader</a:t>
            </a:r>
            <a:r>
              <a:rPr lang="pt-BR"/>
              <a:t>) ou para definir o valor da cor final do pixel (fragmente </a:t>
            </a:r>
            <a:r>
              <a:rPr lang="pt-BR" err="1"/>
              <a:t>shader</a:t>
            </a:r>
            <a:r>
              <a:rPr lang="pt-BR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57D2B-BAD0-9632-E3E6-4587F91F63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33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DC8D5-52E6-A8D9-6A49-49A715BA0F91}"/>
              </a:ext>
            </a:extLst>
          </p:cNvPr>
          <p:cNvSpPr txBox="1"/>
          <p:nvPr/>
        </p:nvSpPr>
        <p:spPr>
          <a:xfrm>
            <a:off x="1694890" y="3231914"/>
            <a:ext cx="5971032" cy="193899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#version 330 core</a:t>
            </a:r>
            <a:endParaRPr lang="en-US" sz="2000" noProof="1">
              <a:solidFill>
                <a:srgbClr val="E0E2E4"/>
              </a:solidFill>
              <a:latin typeface="Courier New" panose="02070309020205020404" pitchFamily="49" charset="0"/>
            </a:endParaRPr>
          </a:p>
          <a:p>
            <a:r>
              <a:rPr lang="en-US" sz="20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0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20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vertexColor;</a:t>
            </a:r>
          </a:p>
          <a:p>
            <a:r>
              <a:rPr lang="en-US" sz="20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out</a:t>
            </a:r>
            <a:r>
              <a:rPr lang="en-US" sz="20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20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FragColor;</a:t>
            </a:r>
          </a:p>
          <a:p>
            <a:r>
              <a:rPr lang="en-US" sz="20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void</a:t>
            </a:r>
            <a:r>
              <a:rPr lang="en-US" sz="20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main() { </a:t>
            </a:r>
          </a:p>
          <a:p>
            <a:r>
              <a:rPr lang="en-US" sz="2000" noProof="1">
                <a:solidFill>
                  <a:srgbClr val="E0E2E4"/>
                </a:solidFill>
                <a:latin typeface="Courier New" panose="02070309020205020404" pitchFamily="49" charset="0"/>
              </a:rPr>
              <a:t>    </a:t>
            </a:r>
            <a:r>
              <a:rPr lang="en-US" sz="20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FragColor = vertexColor;</a:t>
            </a:r>
          </a:p>
          <a:p>
            <a:r>
              <a:rPr lang="en-US" sz="2000" noProof="1">
                <a:solidFill>
                  <a:srgbClr val="E0E2E4"/>
                </a:solidFill>
                <a:latin typeface="Courier New" panose="02070309020205020404" pitchFamily="49" charset="0"/>
              </a:rPr>
              <a:t>}</a:t>
            </a:r>
            <a:endParaRPr lang="en-US" sz="1600" noProof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93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113F-3910-0668-C031-6645CEEC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In e </a:t>
            </a:r>
            <a:r>
              <a:rPr lang="pt-BR" err="1"/>
              <a:t>Outs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CE2A7-8A77-25D3-E0B2-4CB4719BC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258" y="4932325"/>
            <a:ext cx="4187952" cy="603877"/>
          </a:xfrm>
        </p:spPr>
        <p:txBody>
          <a:bodyPr/>
          <a:lstStyle/>
          <a:p>
            <a:r>
              <a:rPr lang="pt-BR"/>
              <a:t>Qual seria o resultado?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57D2B-BAD0-9632-E3E6-4587F91F63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34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DC8D5-52E6-A8D9-6A49-49A715BA0F91}"/>
              </a:ext>
            </a:extLst>
          </p:cNvPr>
          <p:cNvSpPr txBox="1"/>
          <p:nvPr/>
        </p:nvSpPr>
        <p:spPr>
          <a:xfrm>
            <a:off x="639723" y="3236149"/>
            <a:ext cx="3850099" cy="15696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#version 330 core</a:t>
            </a:r>
            <a:endParaRPr lang="en-US" sz="1600" noProof="1">
              <a:solidFill>
                <a:srgbClr val="E0E2E4"/>
              </a:solidFill>
              <a:latin typeface="Courier New" panose="02070309020205020404" pitchFamily="49" charset="0"/>
            </a:endParaRPr>
          </a:p>
          <a:p>
            <a:r>
              <a:rPr lang="en-US" sz="16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bColor;</a:t>
            </a:r>
          </a:p>
          <a:p>
            <a:r>
              <a:rPr lang="en-US" sz="16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out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FragColor;</a:t>
            </a:r>
          </a:p>
          <a:p>
            <a:r>
              <a:rPr lang="en-US" sz="16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void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main() { 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FragColor = bColor;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}</a:t>
            </a:r>
            <a:endParaRPr lang="en-US" sz="1200" noProof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E82F5-D314-7B14-C314-505219FD63DD}"/>
              </a:ext>
            </a:extLst>
          </p:cNvPr>
          <p:cNvSpPr txBox="1"/>
          <p:nvPr/>
        </p:nvSpPr>
        <p:spPr>
          <a:xfrm>
            <a:off x="639723" y="778740"/>
            <a:ext cx="7330780" cy="23083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#version 330 core</a:t>
            </a:r>
            <a:endParaRPr lang="en-US" sz="1600" noProof="1">
              <a:solidFill>
                <a:srgbClr val="E0E2E4"/>
              </a:solidFill>
              <a:latin typeface="Courier New" panose="02070309020205020404" pitchFamily="49" charset="0"/>
            </a:endParaRPr>
          </a:p>
          <a:p>
            <a:r>
              <a:rPr lang="en-US" sz="1600" b="1" noProof="1">
                <a:solidFill>
                  <a:srgbClr val="93C763"/>
                </a:solidFill>
                <a:latin typeface="Courier New" panose="02070309020205020404" pitchFamily="49" charset="0"/>
              </a:rPr>
              <a:t>layout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(location = 0) </a:t>
            </a:r>
            <a:r>
              <a:rPr lang="en-US" sz="1600" b="1" noProof="1">
                <a:solidFill>
                  <a:srgbClr val="93C763"/>
                </a:solidFill>
                <a:latin typeface="Courier New" panose="02070309020205020404" pitchFamily="49" charset="0"/>
              </a:rPr>
              <a:t>in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</a:t>
            </a:r>
            <a:r>
              <a:rPr lang="en-US" sz="1600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position;</a:t>
            </a:r>
          </a:p>
          <a:p>
            <a:r>
              <a:rPr lang="en-US" sz="1600" b="1" noProof="1">
                <a:solidFill>
                  <a:srgbClr val="93C763"/>
                </a:solidFill>
                <a:latin typeface="Courier New" panose="02070309020205020404" pitchFamily="49" charset="0"/>
              </a:rPr>
              <a:t>out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</a:t>
            </a:r>
            <a:r>
              <a:rPr lang="en-US" sz="1600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bColor;</a:t>
            </a:r>
          </a:p>
          <a:p>
            <a:r>
              <a:rPr lang="en-US" sz="1600" b="1" noProof="1">
                <a:solidFill>
                  <a:srgbClr val="93C763"/>
                </a:solidFill>
                <a:latin typeface="Courier New" panose="02070309020205020404" pitchFamily="49" charset="0"/>
              </a:rPr>
              <a:t>void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main() {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   gl_Position = </a:t>
            </a:r>
            <a:r>
              <a:rPr lang="en-US" sz="1600" noProof="1">
                <a:solidFill>
                  <a:srgbClr val="8CBBAD"/>
                </a:solidFill>
                <a:latin typeface="Courier New" panose="02070309020205020404" pitchFamily="49" charset="0"/>
              </a:rPr>
              <a:t>vec4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(position, 1.0);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   bColor = </a:t>
            </a:r>
            <a:r>
              <a:rPr lang="en-US" sz="1600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( 1.0, 1.0, 0.0);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}</a:t>
            </a:r>
          </a:p>
          <a:p>
            <a:endParaRPr lang="en-US" sz="1600" noProof="1">
              <a:solidFill>
                <a:srgbClr val="E0E2E4"/>
              </a:solidFill>
              <a:latin typeface="Courier New" panose="02070309020205020404" pitchFamily="49" charset="0"/>
            </a:endParaRPr>
          </a:p>
          <a:p>
            <a:endParaRPr lang="en-US" sz="1600" noProof="1">
              <a:solidFill>
                <a:srgbClr val="E0E2E4"/>
              </a:solidFill>
              <a:latin typeface="Courier New" panose="02070309020205020404" pitchFamily="49" charset="0"/>
            </a:endParaRP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6B2392B3-8E1B-F0CA-350C-D9A4DBD9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040" y="3236150"/>
            <a:ext cx="2932463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9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113F-3910-0668-C031-6645CEEC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In e </a:t>
            </a:r>
            <a:r>
              <a:rPr lang="pt-BR" err="1"/>
              <a:t>Outs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CE2A7-8A77-25D3-E0B2-4CB4719BC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258" y="4932325"/>
            <a:ext cx="4187952" cy="603877"/>
          </a:xfrm>
        </p:spPr>
        <p:txBody>
          <a:bodyPr/>
          <a:lstStyle/>
          <a:p>
            <a:r>
              <a:rPr lang="pt-BR"/>
              <a:t>Qual seria o resultado?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57D2B-BAD0-9632-E3E6-4587F91F63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35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DC8D5-52E6-A8D9-6A49-49A715BA0F91}"/>
              </a:ext>
            </a:extLst>
          </p:cNvPr>
          <p:cNvSpPr txBox="1"/>
          <p:nvPr/>
        </p:nvSpPr>
        <p:spPr>
          <a:xfrm>
            <a:off x="639723" y="3236149"/>
            <a:ext cx="3850099" cy="15696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#version 330 core</a:t>
            </a:r>
            <a:endParaRPr lang="en-US" sz="1600" noProof="1">
              <a:solidFill>
                <a:srgbClr val="E0E2E4"/>
              </a:solidFill>
              <a:latin typeface="Courier New" panose="02070309020205020404" pitchFamily="49" charset="0"/>
            </a:endParaRPr>
          </a:p>
          <a:p>
            <a:r>
              <a:rPr lang="en-US" sz="16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b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Color;</a:t>
            </a:r>
          </a:p>
          <a:p>
            <a:r>
              <a:rPr lang="en-US" sz="16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out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vec4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FragColor;</a:t>
            </a:r>
          </a:p>
          <a:p>
            <a:r>
              <a:rPr lang="en-US" sz="1600" b="1" i="0" noProof="1">
                <a:solidFill>
                  <a:srgbClr val="93C763"/>
                </a:solidFill>
                <a:effectLst/>
                <a:latin typeface="Courier New" panose="02070309020205020404" pitchFamily="49" charset="0"/>
              </a:rPr>
              <a:t>void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 main() { 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FragColor = 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b</a:t>
            </a:r>
            <a:r>
              <a:rPr lang="en-US" sz="1600" b="0" i="0" noProof="1">
                <a:solidFill>
                  <a:srgbClr val="E0E2E4"/>
                </a:solidFill>
                <a:effectLst/>
                <a:latin typeface="Courier New" panose="02070309020205020404" pitchFamily="49" charset="0"/>
              </a:rPr>
              <a:t>Color;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}</a:t>
            </a:r>
            <a:endParaRPr lang="en-US" sz="1200" noProof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E82F5-D314-7B14-C314-505219FD63DD}"/>
              </a:ext>
            </a:extLst>
          </p:cNvPr>
          <p:cNvSpPr txBox="1"/>
          <p:nvPr/>
        </p:nvSpPr>
        <p:spPr>
          <a:xfrm>
            <a:off x="639723" y="778740"/>
            <a:ext cx="7330780" cy="23083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0" i="0" noProof="1">
                <a:solidFill>
                  <a:srgbClr val="8CBBAD"/>
                </a:solidFill>
                <a:effectLst/>
                <a:latin typeface="Courier New" panose="02070309020205020404" pitchFamily="49" charset="0"/>
              </a:rPr>
              <a:t>#version 330 core</a:t>
            </a:r>
            <a:endParaRPr lang="en-US" sz="1600" noProof="1">
              <a:solidFill>
                <a:srgbClr val="E0E2E4"/>
              </a:solidFill>
              <a:latin typeface="Courier New" panose="02070309020205020404" pitchFamily="49" charset="0"/>
            </a:endParaRPr>
          </a:p>
          <a:p>
            <a:r>
              <a:rPr lang="en-US" sz="1600" b="1" noProof="1">
                <a:solidFill>
                  <a:srgbClr val="93C763"/>
                </a:solidFill>
                <a:latin typeface="Courier New" panose="02070309020205020404" pitchFamily="49" charset="0"/>
              </a:rPr>
              <a:t>layout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(location = 0) </a:t>
            </a:r>
            <a:r>
              <a:rPr lang="en-US" sz="1600" b="1" noProof="1">
                <a:solidFill>
                  <a:srgbClr val="93C763"/>
                </a:solidFill>
                <a:latin typeface="Courier New" panose="02070309020205020404" pitchFamily="49" charset="0"/>
              </a:rPr>
              <a:t>in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</a:t>
            </a:r>
            <a:r>
              <a:rPr lang="en-US" sz="1600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position;</a:t>
            </a:r>
          </a:p>
          <a:p>
            <a:r>
              <a:rPr lang="en-US" sz="1600" b="1" noProof="1">
                <a:solidFill>
                  <a:srgbClr val="93C763"/>
                </a:solidFill>
                <a:latin typeface="Courier New" panose="02070309020205020404" pitchFamily="49" charset="0"/>
              </a:rPr>
              <a:t>out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</a:t>
            </a:r>
            <a:r>
              <a:rPr lang="en-US" sz="1600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bColor;</a:t>
            </a:r>
          </a:p>
          <a:p>
            <a:r>
              <a:rPr lang="en-US" sz="1600" b="1" noProof="1">
                <a:solidFill>
                  <a:srgbClr val="93C763"/>
                </a:solidFill>
                <a:latin typeface="Courier New" panose="02070309020205020404" pitchFamily="49" charset="0"/>
              </a:rPr>
              <a:t>void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main() {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   gl_Position = </a:t>
            </a:r>
            <a:r>
              <a:rPr lang="en-US" sz="1600" noProof="1">
                <a:solidFill>
                  <a:srgbClr val="8CBBAD"/>
                </a:solidFill>
                <a:latin typeface="Courier New" panose="02070309020205020404" pitchFamily="49" charset="0"/>
              </a:rPr>
              <a:t>vec4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(position, 1.0);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   if(gl_VertexID == 0) bColor = </a:t>
            </a:r>
            <a:r>
              <a:rPr lang="en-US" sz="1600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(1.0, 0.0, 0.0);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   if(gl_VertexID == 1) bColor = </a:t>
            </a:r>
            <a:r>
              <a:rPr lang="en-US" sz="1600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(0.0, 1.0, 0.0);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    if(gl_VertexID == 2) bColor = </a:t>
            </a:r>
            <a:r>
              <a:rPr lang="en-US" sz="1600" noProof="1">
                <a:solidFill>
                  <a:srgbClr val="8CBBAD"/>
                </a:solidFill>
                <a:latin typeface="Courier New" panose="02070309020205020404" pitchFamily="49" charset="0"/>
              </a:rPr>
              <a:t>vec3</a:t>
            </a:r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(0.0, 0.0, 1.0);</a:t>
            </a:r>
          </a:p>
          <a:p>
            <a:r>
              <a:rPr lang="en-US" sz="1600" noProof="1">
                <a:solidFill>
                  <a:srgbClr val="E0E2E4"/>
                </a:solidFill>
                <a:latin typeface="Courier New" panose="02070309020205020404" pitchFamily="49" charset="0"/>
              </a:rPr>
              <a:t>}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0A4523-E108-4C18-AF8A-C580C8DD4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43" t="21327" r="21993" b="23781"/>
          <a:stretch/>
        </p:blipFill>
        <p:spPr>
          <a:xfrm>
            <a:off x="5084064" y="3236149"/>
            <a:ext cx="2886439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8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27EC5-4FD5-8AA7-72AC-385881FB3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Algumas das principais funções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F03FB-C5AD-1BA6-F435-F9974BF1CA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36</a:t>
            </a:fld>
            <a:endParaRPr lang="pt-B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890C8C-186B-7482-91DA-009B9306C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733254"/>
              </p:ext>
            </p:extLst>
          </p:nvPr>
        </p:nvGraphicFramePr>
        <p:xfrm>
          <a:off x="329184" y="697866"/>
          <a:ext cx="8247888" cy="4414809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4123944">
                  <a:extLst>
                    <a:ext uri="{9D8B030D-6E8A-4147-A177-3AD203B41FA5}">
                      <a16:colId xmlns:a16="http://schemas.microsoft.com/office/drawing/2014/main" val="1609615702"/>
                    </a:ext>
                  </a:extLst>
                </a:gridCol>
                <a:gridCol w="4123944">
                  <a:extLst>
                    <a:ext uri="{9D8B030D-6E8A-4147-A177-3AD203B41FA5}">
                      <a16:colId xmlns:a16="http://schemas.microsoft.com/office/drawing/2014/main" val="243688613"/>
                    </a:ext>
                  </a:extLst>
                </a:gridCol>
              </a:tblGrid>
              <a:tr h="396947">
                <a:tc>
                  <a:txBody>
                    <a:bodyPr/>
                    <a:lstStyle/>
                    <a:p>
                      <a:pPr algn="ctr"/>
                      <a:r>
                        <a:rPr lang="pt-BR" sz="1050" b="1" noProof="0">
                          <a:solidFill>
                            <a:schemeClr val="bg1"/>
                          </a:solidFill>
                          <a:effectLst/>
                        </a:rPr>
                        <a:t>Função</a:t>
                      </a:r>
                      <a:endParaRPr lang="pt-BR" sz="1050" b="1" noProof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b="1" noProof="0">
                          <a:solidFill>
                            <a:schemeClr val="bg1"/>
                          </a:solidFill>
                          <a:effectLst/>
                        </a:rPr>
                        <a:t>Descrição</a:t>
                      </a:r>
                      <a:endParaRPr lang="pt-BR" sz="1050" b="1" noProof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4130290"/>
                  </a:ext>
                </a:extLst>
              </a:tr>
              <a:tr h="113357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 abs(genType 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noProof="0">
                          <a:effectLst/>
                        </a:rPr>
                        <a:t>Retorna valor absoluto de α, ou seja, α ou -α se α &lt; 0;</a:t>
                      </a:r>
                      <a:endParaRPr lang="pt-BR" sz="1000" noProof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89412429"/>
                  </a:ext>
                </a:extLst>
              </a:tr>
              <a:tr h="340072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 sign(genType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Retorna: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-1 para α &lt; 0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0 para α </a:t>
                      </a:r>
                      <a:r>
                        <a:rPr lang="pt-BR" sz="1000" noProof="0">
                          <a:solidFill>
                            <a:srgbClr val="A52A2A"/>
                          </a:solidFill>
                          <a:effectLst/>
                        </a:rPr>
                        <a:t>= </a:t>
                      </a:r>
                      <a:r>
                        <a:rPr lang="pt-BR" sz="1000" noProof="0">
                          <a:effectLst/>
                        </a:rPr>
                        <a:t>0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1 para α &gt; 0</a:t>
                      </a:r>
                      <a:endParaRPr lang="pt-BR" sz="1000" i="0" noProof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11400053"/>
                  </a:ext>
                </a:extLst>
              </a:tr>
              <a:tr h="113357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 floor(genType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noProof="0">
                          <a:effectLst/>
                        </a:rPr>
                        <a:t>Retorna um inteiro menor ou igual a α</a:t>
                      </a:r>
                      <a:endParaRPr lang="pt-BR" sz="1000" noProof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2417043"/>
                  </a:ext>
                </a:extLst>
              </a:tr>
              <a:tr h="226715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 ceil(genType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noProof="0">
                          <a:effectLst/>
                        </a:rPr>
                        <a:t>Retorna um inteiro maior ou igual a α</a:t>
                      </a:r>
                      <a:endParaRPr lang="pt-BR" sz="1000" noProof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48995522"/>
                  </a:ext>
                </a:extLst>
              </a:tr>
              <a:tr h="340072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mod(genType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α, 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float 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β)</a:t>
                      </a:r>
                      <a:b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mod(genType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noProof="0">
                          <a:effectLst/>
                        </a:rPr>
                        <a:t>Retorna o resto da divisão α por β</a:t>
                      </a:r>
                      <a:endParaRPr lang="pt-BR" sz="1000" noProof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5692028"/>
                  </a:ext>
                </a:extLst>
              </a:tr>
              <a:tr h="340072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min(genType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α, 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float 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β)</a:t>
                      </a:r>
                      <a:b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min(genType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Retorna α quando α &lt; β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Retorna β quando β &lt; α</a:t>
                      </a:r>
                      <a:endParaRPr lang="pt-BR" sz="1000" i="0" noProof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8812137"/>
                  </a:ext>
                </a:extLst>
              </a:tr>
              <a:tr h="340072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max(genType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α, 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float 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β)</a:t>
                      </a:r>
                      <a:b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max(genType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Retorna α quando α &gt; β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Retorna β quando β &gt; α</a:t>
                      </a:r>
                      <a:endParaRPr lang="pt-BR" sz="1000" i="0" noProof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14353638"/>
                  </a:ext>
                </a:extLst>
              </a:tr>
              <a:tr h="453430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clamp(genType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float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float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δ)</a:t>
                      </a:r>
                      <a:endParaRPr lang="en-US" sz="1000" noProof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clamp(genType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δ)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Retorna: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α quando β &lt; α &lt; </a:t>
                      </a:r>
                      <a:r>
                        <a:rPr lang="pt-BR" sz="1000" noProof="0" err="1">
                          <a:effectLst/>
                        </a:rPr>
                        <a:t>δ</a:t>
                      </a:r>
                      <a:endParaRPr lang="pt-BR" sz="1000" noProof="0">
                        <a:effectLst/>
                      </a:endParaRP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β quando α &gt; β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 err="1">
                          <a:effectLst/>
                        </a:rPr>
                        <a:t>δ</a:t>
                      </a:r>
                      <a:r>
                        <a:rPr lang="pt-BR" sz="1000" noProof="0">
                          <a:effectLst/>
                        </a:rPr>
                        <a:t> quando α &gt; </a:t>
                      </a:r>
                      <a:r>
                        <a:rPr lang="pt-BR" sz="1000" noProof="0" err="1">
                          <a:effectLst/>
                        </a:rPr>
                        <a:t>δ</a:t>
                      </a:r>
                      <a:endParaRPr lang="pt-BR" sz="1000" i="0" noProof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1276769"/>
                  </a:ext>
                </a:extLst>
              </a:tr>
              <a:tr h="340072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mix(genType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float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float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δ)</a:t>
                      </a:r>
                      <a:endParaRPr lang="en-US" sz="1000" noProof="1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mix(genType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α, 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 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β, 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float 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δ)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noProof="0">
                          <a:effectLst/>
                        </a:rPr>
                        <a:t>Retorna a interpolação linear de α e β, ou seja, α + </a:t>
                      </a:r>
                      <a:r>
                        <a:rPr lang="pt-BR" sz="1000" noProof="0" err="1">
                          <a:effectLst/>
                        </a:rPr>
                        <a:t>δ</a:t>
                      </a:r>
                      <a:r>
                        <a:rPr lang="pt-BR" sz="1000" noProof="0">
                          <a:effectLst/>
                        </a:rPr>
                        <a:t>(β - α)</a:t>
                      </a:r>
                      <a:endParaRPr lang="pt-BR" sz="1000" noProof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6809918"/>
                  </a:ext>
                </a:extLst>
              </a:tr>
              <a:tr h="340072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step(float limit, 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α)</a:t>
                      </a:r>
                      <a:b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step(genType limit, 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Retorna 0 quando α &lt; </a:t>
                      </a:r>
                      <a:r>
                        <a:rPr lang="pt-BR" sz="1000" noProof="0" err="1">
                          <a:effectLst/>
                        </a:rPr>
                        <a:t>limit</a:t>
                      </a:r>
                      <a:endParaRPr lang="pt-BR" sz="1000" noProof="0">
                        <a:effectLst/>
                      </a:endParaRP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Retorna 1 quando α &gt;= </a:t>
                      </a:r>
                      <a:r>
                        <a:rPr lang="pt-BR" sz="1000" noProof="0" err="1">
                          <a:effectLst/>
                        </a:rPr>
                        <a:t>limit</a:t>
                      </a:r>
                      <a:endParaRPr lang="pt-BR" sz="1000" i="0" noProof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26147876"/>
                  </a:ext>
                </a:extLst>
              </a:tr>
              <a:tr h="566787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smoothstep(float 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α0, 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float 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α1,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β)</a:t>
                      </a:r>
                      <a:b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smoothstep(genType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α0,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α1,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 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β)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 dirty="0">
                          <a:effectLst/>
                        </a:rPr>
                        <a:t>Retorna 0 quando β &lt; α0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 dirty="0">
                          <a:effectLst/>
                        </a:rPr>
                        <a:t>Retorna 1 quando β &gt; α1;</a:t>
                      </a:r>
                    </a:p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 dirty="0">
                          <a:effectLst/>
                        </a:rPr>
                        <a:t>Retorna a interpolação de </a:t>
                      </a:r>
                      <a:r>
                        <a:rPr lang="pt-BR" sz="1000" noProof="0" dirty="0" err="1">
                          <a:effectLst/>
                        </a:rPr>
                        <a:t>Hermite</a:t>
                      </a:r>
                      <a:r>
                        <a:rPr lang="pt-BR" sz="1000" noProof="0" dirty="0">
                          <a:effectLst/>
                        </a:rPr>
                        <a:t> quando α0 &lt; β &lt; α1</a:t>
                      </a:r>
                      <a:endParaRPr lang="pt-BR" sz="1000" i="0" noProof="0" dirty="0"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3294029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B0E48C9-E9C3-7193-4DF6-38AD18B1B3F6}"/>
              </a:ext>
            </a:extLst>
          </p:cNvPr>
          <p:cNvSpPr txBox="1"/>
          <p:nvPr/>
        </p:nvSpPr>
        <p:spPr>
          <a:xfrm>
            <a:off x="1460754" y="5447448"/>
            <a:ext cx="68785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900"/>
              <a:t>https://</a:t>
            </a:r>
            <a:r>
              <a:rPr lang="pt-BR" sz="900" err="1"/>
              <a:t>relativity.net.au</a:t>
            </a:r>
            <a:r>
              <a:rPr lang="pt-BR" sz="900"/>
              <a:t>/</a:t>
            </a:r>
            <a:r>
              <a:rPr lang="pt-BR" sz="900" err="1"/>
              <a:t>gaming</a:t>
            </a:r>
            <a:r>
              <a:rPr lang="pt-BR" sz="900"/>
              <a:t>/</a:t>
            </a:r>
            <a:r>
              <a:rPr lang="pt-BR" sz="900" err="1"/>
              <a:t>glsl</a:t>
            </a:r>
            <a:r>
              <a:rPr lang="pt-BR" sz="900"/>
              <a:t>/</a:t>
            </a:r>
            <a:r>
              <a:rPr lang="pt-BR" sz="900" err="1"/>
              <a:t>Built-inCommonFunctions.html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1876710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27EC5-4FD5-8AA7-72AC-385881FB3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Algumas das principais funções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F03FB-C5AD-1BA6-F435-F9974BF1CA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37</a:t>
            </a:fld>
            <a:endParaRPr lang="pt-B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890C8C-186B-7482-91DA-009B9306C680}"/>
              </a:ext>
            </a:extLst>
          </p:cNvPr>
          <p:cNvGraphicFramePr>
            <a:graphicFrameLocks noGrp="1"/>
          </p:cNvGraphicFramePr>
          <p:nvPr/>
        </p:nvGraphicFramePr>
        <p:xfrm>
          <a:off x="329184" y="697866"/>
          <a:ext cx="8247888" cy="1346619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4123944">
                  <a:extLst>
                    <a:ext uri="{9D8B030D-6E8A-4147-A177-3AD203B41FA5}">
                      <a16:colId xmlns:a16="http://schemas.microsoft.com/office/drawing/2014/main" val="1609615702"/>
                    </a:ext>
                  </a:extLst>
                </a:gridCol>
                <a:gridCol w="4123944">
                  <a:extLst>
                    <a:ext uri="{9D8B030D-6E8A-4147-A177-3AD203B41FA5}">
                      <a16:colId xmlns:a16="http://schemas.microsoft.com/office/drawing/2014/main" val="243688613"/>
                    </a:ext>
                  </a:extLst>
                </a:gridCol>
              </a:tblGrid>
              <a:tr h="396947">
                <a:tc>
                  <a:txBody>
                    <a:bodyPr/>
                    <a:lstStyle/>
                    <a:p>
                      <a:pPr algn="ctr"/>
                      <a:r>
                        <a:rPr lang="pt-BR" sz="1050" b="1" noProof="0">
                          <a:solidFill>
                            <a:schemeClr val="bg1"/>
                          </a:solidFill>
                          <a:effectLst/>
                        </a:rPr>
                        <a:t>Função</a:t>
                      </a:r>
                      <a:endParaRPr lang="pt-BR" sz="1050" b="1" noProof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b="1" noProof="0">
                          <a:solidFill>
                            <a:schemeClr val="bg1"/>
                          </a:solidFill>
                          <a:effectLst/>
                        </a:rPr>
                        <a:t>Descrição</a:t>
                      </a:r>
                      <a:endParaRPr lang="pt-BR" sz="1050" b="1" noProof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4130290"/>
                  </a:ext>
                </a:extLst>
              </a:tr>
              <a:tr h="113357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 </a:t>
                      </a: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</a:rPr>
                        <a:t>pow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(genType </a:t>
                      </a: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</a:rPr>
                        <a:t>x,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 </a:t>
                      </a: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noProof="0">
                          <a:effectLst/>
                        </a:rPr>
                        <a:t>Retorna valor de </a:t>
                      </a:r>
                      <a:r>
                        <a:rPr lang="pt-BR" sz="1000" noProof="0" err="1">
                          <a:effectLst/>
                        </a:rPr>
                        <a:t>x</a:t>
                      </a:r>
                      <a:r>
                        <a:rPr lang="pt-BR" sz="1000" noProof="0">
                          <a:effectLst/>
                        </a:rPr>
                        <a:t> elevado a </a:t>
                      </a:r>
                      <a:r>
                        <a:rPr lang="pt-BR" sz="1000" noProof="0" err="1">
                          <a:effectLst/>
                        </a:rPr>
                        <a:t>y</a:t>
                      </a:r>
                      <a:endParaRPr lang="pt-BR" sz="1000" noProof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89412429"/>
                  </a:ext>
                </a:extLst>
              </a:tr>
              <a:tr h="340072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float dot(genType </a:t>
                      </a: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</a:rPr>
                        <a:t>x, 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 </a:t>
                      </a: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</a:rPr>
                        <a:t>y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Retorna o produto escalar dos vetores </a:t>
                      </a:r>
                      <a:r>
                        <a:rPr lang="pt-BR" sz="1000" noProof="0" err="1">
                          <a:effectLst/>
                        </a:rPr>
                        <a:t>x</a:t>
                      </a:r>
                      <a:r>
                        <a:rPr lang="pt-BR" sz="1000" noProof="0">
                          <a:effectLst/>
                        </a:rPr>
                        <a:t> e </a:t>
                      </a:r>
                      <a:r>
                        <a:rPr lang="pt-BR" sz="1000" noProof="0" err="1">
                          <a:effectLst/>
                        </a:rPr>
                        <a:t>y</a:t>
                      </a:r>
                      <a:endParaRPr lang="pt-BR" sz="1000" noProof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11400053"/>
                  </a:ext>
                </a:extLst>
              </a:tr>
              <a:tr h="113357">
                <a:tc>
                  <a:txBody>
                    <a:bodyPr/>
                    <a:lstStyle/>
                    <a:p>
                      <a:pPr algn="ctr"/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vec3 </a:t>
                      </a: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</a:rPr>
                        <a:t>cross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</a:rPr>
                        <a:t>vec3 x, vec3 y</a:t>
                      </a:r>
                      <a:r>
                        <a:rPr lang="el-GR" sz="1000" noProof="1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pt-BR" sz="1000" noProof="0">
                          <a:effectLst/>
                        </a:rPr>
                        <a:t>Retorna o produto vetorial dos vetores </a:t>
                      </a:r>
                      <a:r>
                        <a:rPr lang="pt-BR" sz="1000" noProof="0" err="1">
                          <a:effectLst/>
                        </a:rPr>
                        <a:t>x</a:t>
                      </a:r>
                      <a:r>
                        <a:rPr lang="pt-BR" sz="1000" noProof="0">
                          <a:effectLst/>
                        </a:rPr>
                        <a:t> e </a:t>
                      </a:r>
                      <a:r>
                        <a:rPr lang="pt-BR" sz="1000" noProof="0" err="1">
                          <a:effectLst/>
                        </a:rPr>
                        <a:t>y</a:t>
                      </a:r>
                      <a:endParaRPr lang="pt-BR" sz="1000" noProof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2417043"/>
                  </a:ext>
                </a:extLst>
              </a:tr>
              <a:tr h="113357">
                <a:tc>
                  <a:txBody>
                    <a:bodyPr/>
                    <a:lstStyle/>
                    <a:p>
                      <a:pPr algn="ctr"/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float length(</a:t>
                      </a:r>
                      <a:r>
                        <a:rPr lang="en-US" sz="1000" noProof="1">
                          <a:solidFill>
                            <a:schemeClr val="tx1"/>
                          </a:solidFill>
                          <a:effectLst/>
                        </a:rPr>
                        <a:t>genType </a:t>
                      </a: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noProof="0">
                          <a:effectLst/>
                          <a:latin typeface="Arial" panose="020B0604020202020204" pitchFamily="34" charset="0"/>
                        </a:rPr>
                        <a:t>Retorna o comprimento (magnitude) do vetor </a:t>
                      </a:r>
                      <a:r>
                        <a:rPr lang="pt-BR" sz="1000" noProof="0" err="1"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endParaRPr lang="pt-BR" sz="1000" noProof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79024990"/>
                  </a:ext>
                </a:extLst>
              </a:tr>
              <a:tr h="1133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noProof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genType normalize(genType v);</a:t>
                      </a:r>
                      <a:endParaRPr lang="el-GR" sz="1000" noProof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noProof="0">
                          <a:effectLst/>
                          <a:latin typeface="Arial" panose="020B0604020202020204" pitchFamily="34" charset="0"/>
                        </a:rPr>
                        <a:t>Retorna o vetor </a:t>
                      </a:r>
                      <a:r>
                        <a:rPr lang="pt-BR" sz="1000" noProof="0" err="1">
                          <a:effectLst/>
                          <a:latin typeface="Arial" panose="020B0604020202020204" pitchFamily="34" charset="0"/>
                        </a:rPr>
                        <a:t>v</a:t>
                      </a:r>
                      <a:r>
                        <a:rPr lang="pt-BR" sz="1000" noProof="0">
                          <a:effectLst/>
                          <a:latin typeface="Arial" panose="020B0604020202020204" pitchFamily="34" charset="0"/>
                        </a:rPr>
                        <a:t> normalizado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6575653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78BA0A-14AE-8513-FC86-EFB4918FCF35}"/>
              </a:ext>
            </a:extLst>
          </p:cNvPr>
          <p:cNvSpPr txBox="1"/>
          <p:nvPr/>
        </p:nvSpPr>
        <p:spPr>
          <a:xfrm>
            <a:off x="728233" y="2857500"/>
            <a:ext cx="75670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noProof="0" dirty="0"/>
              <a:t> </a:t>
            </a:r>
            <a:r>
              <a:rPr lang="pt-BR" noProof="0" dirty="0" err="1"/>
              <a:t>Obs</a:t>
            </a:r>
            <a:r>
              <a:rPr lang="pt-BR" noProof="0" dirty="0"/>
              <a:t>: </a:t>
            </a:r>
            <a:r>
              <a:rPr lang="pt-BR" b="1" noProof="0" dirty="0" err="1"/>
              <a:t>genType</a:t>
            </a:r>
            <a:r>
              <a:rPr lang="pt-BR" noProof="0" dirty="0"/>
              <a:t> indica que o dado pode ser do tipo: </a:t>
            </a:r>
            <a:r>
              <a:rPr lang="pt-BR" b="1" noProof="0" dirty="0" err="1"/>
              <a:t>float</a:t>
            </a:r>
            <a:r>
              <a:rPr lang="pt-BR" b="1" noProof="0" dirty="0"/>
              <a:t>, vec2, vec3 </a:t>
            </a:r>
            <a:r>
              <a:rPr lang="pt-BR" noProof="0" dirty="0"/>
              <a:t>ou</a:t>
            </a:r>
            <a:r>
              <a:rPr lang="pt-BR" b="1" noProof="0" dirty="0"/>
              <a:t> vec4</a:t>
            </a:r>
            <a:r>
              <a:rPr lang="pt-BR" noProof="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47917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9A223-3AF8-B9A4-812D-D894B247E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Funções Trigonométricas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DB5EA-20BB-23DD-E264-3AF686079A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38</a:t>
            </a:fld>
            <a:endParaRPr lang="pt-BR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8F89241-1597-15A0-1A7B-4778A89F09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878355"/>
              </p:ext>
            </p:extLst>
          </p:nvPr>
        </p:nvGraphicFramePr>
        <p:xfrm>
          <a:off x="401470" y="1043940"/>
          <a:ext cx="7886700" cy="3627120"/>
        </p:xfrm>
        <a:graphic>
          <a:graphicData uri="http://schemas.openxmlformats.org/drawingml/2006/table">
            <a:tbl>
              <a:tblPr/>
              <a:tblGrid>
                <a:gridCol w="3943350">
                  <a:extLst>
                    <a:ext uri="{9D8B030D-6E8A-4147-A177-3AD203B41FA5}">
                      <a16:colId xmlns:a16="http://schemas.microsoft.com/office/drawing/2014/main" val="1202445630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18038377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A000FF"/>
                          </a:solidFill>
                          <a:effectLst/>
                          <a:latin typeface="Arial" panose="020B0604020202020204" pitchFamily="34" charset="0"/>
                        </a:rPr>
                        <a:t>function signature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A000FF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635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radians</a:t>
                      </a:r>
                      <a:r>
                        <a:rPr lang="en-US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 d</a:t>
                      </a:r>
                      <a:r>
                        <a:rPr lang="en-US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converts degrees to radians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992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degrees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r)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converts radians to degrees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3396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sin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r)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trigonometric sine function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923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cos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r)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trigonometric cosine function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914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tan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r)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trigonometric tangent function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536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asin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x)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trigonometric arc sine function. Returns a value between -π/2 to π/2. The returned value is undefined if |x| &gt; 1.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2309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acos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x)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trigonometric arc cosine function. Returns a value between 0 to π/2. The returned value is undefined if |x| &gt; 1.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31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 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atan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 x, genType y)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trigonometric arc tangent function of y/x. Returns a value between -π to π. The returned value is undefined if x and y are both 0.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891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atan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yx)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trigonometric arc tangent function of </a:t>
                      </a:r>
                      <a:r>
                        <a:rPr lang="en-US" dirty="0" err="1">
                          <a:effectLst/>
                          <a:latin typeface="Arial" panose="020B0604020202020204" pitchFamily="34" charset="0"/>
                        </a:rPr>
                        <a:t>yx</a:t>
                      </a:r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. Returns a value between -π/2 to π/2.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345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5975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A94282C-9595-173F-F506-03791C1F8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D5858-9E4E-5D8D-19AF-85B29193D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Funções Exponenciais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96EA2-F1E2-629E-3912-51D90BB2E9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39</a:t>
            </a:fld>
            <a:endParaRPr lang="pt-BR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08011A2-95A4-7807-9AF1-041073AE3C96}"/>
              </a:ext>
            </a:extLst>
          </p:cNvPr>
          <p:cNvGraphicFramePr>
            <a:graphicFrameLocks noGrp="1"/>
          </p:cNvGraphicFramePr>
          <p:nvPr/>
        </p:nvGraphicFramePr>
        <p:xfrm>
          <a:off x="628650" y="1947704"/>
          <a:ext cx="7886700" cy="2773680"/>
        </p:xfrm>
        <a:graphic>
          <a:graphicData uri="http://schemas.openxmlformats.org/drawingml/2006/table">
            <a:tbl>
              <a:tblPr/>
              <a:tblGrid>
                <a:gridCol w="3943350">
                  <a:extLst>
                    <a:ext uri="{9D8B030D-6E8A-4147-A177-3AD203B41FA5}">
                      <a16:colId xmlns:a16="http://schemas.microsoft.com/office/drawing/2014/main" val="2702056050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302259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A000FF"/>
                          </a:solidFill>
                          <a:effectLst/>
                          <a:latin typeface="Arial" panose="020B0604020202020204" pitchFamily="34" charset="0"/>
                        </a:rPr>
                        <a:t>function signature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A000FF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092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pow</a:t>
                      </a:r>
                      <a:r>
                        <a:rPr lang="en-US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 </a:t>
                      </a:r>
                      <a:r>
                        <a:rPr lang="el-GR">
                          <a:effectLst/>
                          <a:latin typeface="Arial" panose="020B0604020202020204" pitchFamily="34" charset="0"/>
                        </a:rPr>
                        <a:t>α,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 </a:t>
                      </a:r>
                      <a:r>
                        <a:rPr lang="el-GR">
                          <a:effectLst/>
                          <a:latin typeface="Arial" panose="020B0604020202020204" pitchFamily="34" charset="0"/>
                        </a:rPr>
                        <a:t>β</a:t>
                      </a:r>
                      <a:r>
                        <a:rPr lang="el-GR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l-GR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returns α</a:t>
                      </a:r>
                      <a:r>
                        <a:rPr lang="en-US" baseline="30000">
                          <a:effectLst/>
                          <a:latin typeface="Arial" panose="020B0604020202020204" pitchFamily="34" charset="0"/>
                        </a:rPr>
                        <a:t>β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. Results are undefined if α &lt; 0 or α </a:t>
                      </a:r>
                      <a:r>
                        <a:rPr lang="en-US">
                          <a:solidFill>
                            <a:srgbClr val="A52A2A"/>
                          </a:solidFill>
                          <a:effectLst/>
                          <a:latin typeface="Arial" panose="020B0604020202020204" pitchFamily="34" charset="0"/>
                        </a:rPr>
                        <a:t>= 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0 and &amp;beta &lt;= 0.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461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exp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returns the natural exponential of a, i.e., e</a:t>
                      </a:r>
                      <a:r>
                        <a:rPr lang="en-US" baseline="30000">
                          <a:effectLst/>
                          <a:latin typeface="Arial" panose="020B0604020202020204" pitchFamily="34" charset="0"/>
                        </a:rPr>
                        <a:t>α</a:t>
                      </a:r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554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log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returns the natural logarithm of α. If the value returned is β then α = e</a:t>
                      </a:r>
                      <a:r>
                        <a:rPr lang="en-US" baseline="30000">
                          <a:effectLst/>
                          <a:latin typeface="Arial" panose="020B0604020202020204" pitchFamily="34" charset="0"/>
                        </a:rPr>
                        <a:t>β</a:t>
                      </a:r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242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exp2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returns 2</a:t>
                      </a:r>
                      <a:r>
                        <a:rPr lang="el-GR" baseline="30000">
                          <a:effectLst/>
                          <a:latin typeface="Arial" panose="020B0604020202020204" pitchFamily="34" charset="0"/>
                        </a:rPr>
                        <a:t>α</a:t>
                      </a:r>
                      <a:endParaRPr lang="el-GR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434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log2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returns the base 2 logarithm of α. If the value returned is β then α = 2</a:t>
                      </a:r>
                      <a:r>
                        <a:rPr lang="en-US" baseline="30000">
                          <a:effectLst/>
                          <a:latin typeface="Arial" panose="020B0604020202020204" pitchFamily="34" charset="0"/>
                        </a:rPr>
                        <a:t>β</a:t>
                      </a:r>
                      <a:endParaRPr lang="en-US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6352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sqrt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returns the square root of α i.e., √α. Returned value is undefined if α &lt; 0.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3163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i="1">
                          <a:effectLst/>
                          <a:latin typeface="Arial" panose="020B0604020202020204" pitchFamily="34" charset="0"/>
                        </a:rPr>
                        <a:t> inversesqrt</a:t>
                      </a:r>
                      <a:r>
                        <a:rPr lang="en-US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returns the inverse of the square root of α i.e., 1/√α. Returned value is undefined if α &lt;= 0.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62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169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Entidades na Pipeline</a:t>
            </a:r>
            <a:endParaRPr/>
          </a:p>
        </p:txBody>
      </p:sp>
      <p:sp>
        <p:nvSpPr>
          <p:cNvPr id="296" name="Google Shape;296;p3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  <p:pic>
        <p:nvPicPr>
          <p:cNvPr id="297" name="Google Shape;29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989" y="740975"/>
            <a:ext cx="6614585" cy="487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88D7880-2E33-2411-2C4B-FF000D9B0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FACF1-95EB-1DBF-D082-7A927E3E5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Funções de Geometria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993A5-1D91-E5AD-1009-2793DBC419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40</a:t>
            </a:fld>
            <a:endParaRPr lang="pt-BR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399DA2-7FE3-A89E-4279-AD5827693469}"/>
              </a:ext>
            </a:extLst>
          </p:cNvPr>
          <p:cNvGraphicFramePr>
            <a:graphicFrameLocks noGrp="1"/>
          </p:cNvGraphicFramePr>
          <p:nvPr/>
        </p:nvGraphicFramePr>
        <p:xfrm>
          <a:off x="847398" y="1520825"/>
          <a:ext cx="7449204" cy="3627437"/>
        </p:xfrm>
        <a:graphic>
          <a:graphicData uri="http://schemas.openxmlformats.org/drawingml/2006/table">
            <a:tbl>
              <a:tblPr/>
              <a:tblGrid>
                <a:gridCol w="3724602">
                  <a:extLst>
                    <a:ext uri="{9D8B030D-6E8A-4147-A177-3AD203B41FA5}">
                      <a16:colId xmlns:a16="http://schemas.microsoft.com/office/drawing/2014/main" val="3962758045"/>
                    </a:ext>
                  </a:extLst>
                </a:gridCol>
                <a:gridCol w="3724602">
                  <a:extLst>
                    <a:ext uri="{9D8B030D-6E8A-4147-A177-3AD203B41FA5}">
                      <a16:colId xmlns:a16="http://schemas.microsoft.com/office/drawing/2014/main" val="2779987849"/>
                    </a:ext>
                  </a:extLst>
                </a:gridCol>
              </a:tblGrid>
              <a:tr h="201524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A000FF"/>
                          </a:solidFill>
                          <a:effectLst/>
                          <a:latin typeface="Arial" panose="020B0604020202020204" pitchFamily="34" charset="0"/>
                        </a:rPr>
                        <a:t>function signature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A000FF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733770"/>
                  </a:ext>
                </a:extLst>
              </a:tr>
              <a:tr h="201524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float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length</a:t>
                      </a:r>
                      <a:r>
                        <a:rPr lang="en-US" sz="130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genType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</a:t>
                      </a:r>
                      <a:r>
                        <a:rPr lang="el-GR" sz="130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el-GR" sz="13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the length of a vector α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095501"/>
                  </a:ext>
                </a:extLst>
              </a:tr>
              <a:tr h="201524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float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distance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 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genType 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the distance between α and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581225"/>
                  </a:ext>
                </a:extLst>
              </a:tr>
              <a:tr h="201524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float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dot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 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genType 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the dot product of α and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504027"/>
                  </a:ext>
                </a:extLst>
              </a:tr>
              <a:tr h="201524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vec3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cross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 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genType 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the cross product of α and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671086"/>
                  </a:ext>
                </a:extLst>
              </a:tr>
              <a:tr h="403049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genType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normalize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the nomalized vector of α. i.e. α with a length of 1.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296828"/>
                  </a:ext>
                </a:extLst>
              </a:tr>
              <a:tr h="1410670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vec4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ftransform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only accessiable to vertex shader this function transforms the incoming vertex just as the OpenGL fixed-functionality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 transform 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ftransform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). This function can be used to assign a value to </a:t>
                      </a:r>
                      <a:r>
                        <a:rPr lang="en-US" sz="1300">
                          <a:solidFill>
                            <a:srgbClr val="905020"/>
                          </a:solidFill>
                          <a:effectLst/>
                          <a:latin typeface="Arial" panose="020B0604020202020204" pitchFamily="34" charset="0"/>
                        </a:rPr>
                        <a:t>gl_Position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when no vertex manipulation is intended for the vertex shader.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713094"/>
                  </a:ext>
                </a:extLst>
              </a:tr>
              <a:tr h="403049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genType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normalize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(genType 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the nomalized vector of α. i.e. α with a length of 1.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575012"/>
                  </a:ext>
                </a:extLst>
              </a:tr>
              <a:tr h="403049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genType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faceforward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(genType N, genType I, genType Nref)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effectLst/>
                          <a:latin typeface="Arial" panose="020B0604020202020204" pitchFamily="34" charset="0"/>
                        </a:rPr>
                        <a:t>If</a:t>
                      </a:r>
                      <a:r>
                        <a:rPr lang="en-US" sz="1300" i="1" dirty="0">
                          <a:effectLst/>
                          <a:latin typeface="Arial" panose="020B0604020202020204" pitchFamily="34" charset="0"/>
                        </a:rPr>
                        <a:t> dot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 dirty="0" err="1">
                          <a:effectLst/>
                          <a:latin typeface="Arial" panose="020B0604020202020204" pitchFamily="34" charset="0"/>
                        </a:rPr>
                        <a:t>Nref</a:t>
                      </a:r>
                      <a:r>
                        <a:rPr lang="en-US" sz="1300" dirty="0">
                          <a:effectLst/>
                          <a:latin typeface="Arial" panose="020B0604020202020204" pitchFamily="34" charset="0"/>
                        </a:rPr>
                        <a:t>, I) &lt; 0 return N; otherwise return -N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817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92654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D8A01-E55F-8181-2FEE-B5020E900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Funções de Relacionamento Vetorial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BF9B8-26D2-5586-75D3-9119A6CDC1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41</a:t>
            </a:fld>
            <a:endParaRPr lang="pt-BR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71E861B-6335-91B2-C70B-F5A56C14D5AB}"/>
              </a:ext>
            </a:extLst>
          </p:cNvPr>
          <p:cNvGraphicFramePr>
            <a:graphicFrameLocks noGrp="1"/>
          </p:cNvGraphicFramePr>
          <p:nvPr/>
        </p:nvGraphicFramePr>
        <p:xfrm>
          <a:off x="1043430" y="1452404"/>
          <a:ext cx="7057140" cy="3764280"/>
        </p:xfrm>
        <a:graphic>
          <a:graphicData uri="http://schemas.openxmlformats.org/drawingml/2006/table">
            <a:tbl>
              <a:tblPr/>
              <a:tblGrid>
                <a:gridCol w="3528570">
                  <a:extLst>
                    <a:ext uri="{9D8B030D-6E8A-4147-A177-3AD203B41FA5}">
                      <a16:colId xmlns:a16="http://schemas.microsoft.com/office/drawing/2014/main" val="1791171088"/>
                    </a:ext>
                  </a:extLst>
                </a:gridCol>
                <a:gridCol w="3528570">
                  <a:extLst>
                    <a:ext uri="{9D8B030D-6E8A-4147-A177-3AD203B41FA5}">
                      <a16:colId xmlns:a16="http://schemas.microsoft.com/office/drawing/2014/main" val="3927323002"/>
                    </a:ext>
                  </a:extLst>
                </a:gridCol>
              </a:tblGrid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A000FF"/>
                          </a:solidFill>
                          <a:effectLst/>
                          <a:latin typeface="Arial" panose="020B0604020202020204" pitchFamily="34" charset="0"/>
                        </a:rPr>
                        <a:t>function signature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A000FF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483910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fr-FR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fr-FR" sz="1300" i="1">
                          <a:effectLst/>
                          <a:latin typeface="Arial" panose="020B0604020202020204" pitchFamily="34" charset="0"/>
                        </a:rPr>
                        <a:t>lessThan</a:t>
                      </a:r>
                      <a:r>
                        <a:rPr lang="fr-FR" sz="130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fr-FR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 α, </a:t>
                      </a:r>
                      <a:r>
                        <a:rPr lang="fr-FR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 β</a:t>
                      </a:r>
                      <a:r>
                        <a:rPr lang="fr-FR" sz="1300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fr-FR" sz="13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&lt;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047459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fr-FR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fr-FR" sz="1300" i="1">
                          <a:effectLst/>
                          <a:latin typeface="Arial" panose="020B0604020202020204" pitchFamily="34" charset="0"/>
                        </a:rPr>
                        <a:t>lessThan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fr-FR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 α, </a:t>
                      </a:r>
                      <a:r>
                        <a:rPr lang="fr-FR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 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&lt;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270819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lessThanEqual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&lt;</a:t>
                      </a:r>
                      <a:r>
                        <a:rPr lang="en-US" sz="1300">
                          <a:solidFill>
                            <a:srgbClr val="A52A2A"/>
                          </a:solidFill>
                          <a:effectLst/>
                          <a:latin typeface="Arial" panose="020B0604020202020204" pitchFamily="34" charset="0"/>
                        </a:rPr>
                        <a:t>= 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589639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lessThanEqual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&lt;=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995840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greaterThan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&gt;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79655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greaterThan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&gt;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296750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greaterThanEqual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&gt;=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873413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greaterThanEqual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&gt;=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446530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equal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==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672817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fr-FR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fr-FR" sz="1300" i="1">
                          <a:effectLst/>
                          <a:latin typeface="Arial" panose="020B0604020202020204" pitchFamily="34" charset="0"/>
                        </a:rPr>
                        <a:t>equal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fr-FR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 α, </a:t>
                      </a:r>
                      <a:r>
                        <a:rPr lang="fr-FR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fr-FR" sz="1300">
                          <a:effectLst/>
                          <a:latin typeface="Arial" panose="020B0604020202020204" pitchFamily="34" charset="0"/>
                        </a:rPr>
                        <a:t> 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==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317101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equal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==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355907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notEqual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!=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268567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notEqual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ivec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!=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873817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notEqual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α, 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β)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component comparsion α != 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236315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bool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any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 </a:t>
                      </a:r>
                      <a:r>
                        <a:rPr lang="en-US" sz="13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true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if any components are true.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289432"/>
                  </a:ext>
                </a:extLst>
              </a:tr>
              <a:tr h="190918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bool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all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returns true if all components are true.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000879"/>
                  </a:ext>
                </a:extLst>
              </a:tr>
              <a:tr h="381836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300" i="1">
                          <a:effectLst/>
                          <a:latin typeface="Arial" panose="020B0604020202020204" pitchFamily="34" charset="0"/>
                        </a:rPr>
                        <a:t>not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en-US" sz="1300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bvec</a:t>
                      </a:r>
                      <a:r>
                        <a:rPr lang="en-US" sz="130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l-GR" sz="1300">
                          <a:effectLst/>
                          <a:latin typeface="Arial" panose="020B0604020202020204" pitchFamily="34" charset="0"/>
                        </a:rPr>
                        <a:t>α)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effectLst/>
                          <a:latin typeface="Arial" panose="020B0604020202020204" pitchFamily="34" charset="0"/>
                        </a:rPr>
                        <a:t>returns the component-wise inverse of each component of α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067129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59B0FCC6-DB87-57C8-B142-6F9BC841E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452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411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62414-07E3-AF30-13FA-20519B807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Outras Funções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D2D17-02F3-27CA-48B2-A402042FF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46ECD-682C-39CC-4FA5-1D33E35FD1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42</a:t>
            </a:fld>
            <a:endParaRPr lang="pt-BR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520705-2B37-F98F-0D45-3789E8D63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763303"/>
              </p:ext>
            </p:extLst>
          </p:nvPr>
        </p:nvGraphicFramePr>
        <p:xfrm>
          <a:off x="475013" y="932647"/>
          <a:ext cx="7886700" cy="609600"/>
        </p:xfrm>
        <a:graphic>
          <a:graphicData uri="http://schemas.openxmlformats.org/drawingml/2006/table">
            <a:tbl>
              <a:tblPr/>
              <a:tblGrid>
                <a:gridCol w="3943350">
                  <a:extLst>
                    <a:ext uri="{9D8B030D-6E8A-4147-A177-3AD203B41FA5}">
                      <a16:colId xmlns:a16="http://schemas.microsoft.com/office/drawing/2014/main" val="2644021860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5316675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A000FF"/>
                          </a:solidFill>
                          <a:effectLst/>
                          <a:latin typeface="Arial" panose="020B0604020202020204" pitchFamily="34" charset="0"/>
                        </a:rPr>
                        <a:t>function signature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rgbClr val="A000FF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85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mat</a:t>
                      </a:r>
                      <a:r>
                        <a:rPr lang="fr-FR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fr-FR" i="1">
                          <a:effectLst/>
                          <a:latin typeface="Arial" panose="020B0604020202020204" pitchFamily="34" charset="0"/>
                        </a:rPr>
                        <a:t>MatrixCompMult</a:t>
                      </a:r>
                      <a:r>
                        <a:rPr lang="fr-FR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fr-FR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mat</a:t>
                      </a:r>
                      <a:r>
                        <a:rPr lang="fr-FR">
                          <a:effectLst/>
                          <a:latin typeface="Arial" panose="020B0604020202020204" pitchFamily="34" charset="0"/>
                        </a:rPr>
                        <a:t> x, </a:t>
                      </a:r>
                      <a:r>
                        <a:rPr lang="fr-FR">
                          <a:solidFill>
                            <a:srgbClr val="8000F0"/>
                          </a:solidFill>
                          <a:effectLst/>
                          <a:latin typeface="Arial" panose="020B0604020202020204" pitchFamily="34" charset="0"/>
                        </a:rPr>
                        <a:t>mat</a:t>
                      </a:r>
                      <a:r>
                        <a:rPr lang="fr-FR">
                          <a:effectLst/>
                          <a:latin typeface="Arial" panose="020B0604020202020204" pitchFamily="34" charset="0"/>
                        </a:rPr>
                        <a:t> y</a:t>
                      </a:r>
                      <a:r>
                        <a:rPr lang="fr-FR">
                          <a:solidFill>
                            <a:srgbClr val="80008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fr-FR"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component-wise </a:t>
                      </a:r>
                      <a:r>
                        <a:rPr lang="en-US" dirty="0" err="1">
                          <a:effectLst/>
                          <a:latin typeface="Arial" panose="020B0604020202020204" pitchFamily="34" charset="0"/>
                        </a:rPr>
                        <a:t>mulitplicaiton</a:t>
                      </a:r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 of </a:t>
                      </a:r>
                      <a:r>
                        <a:rPr lang="en-US" dirty="0" err="1">
                          <a:effectLst/>
                          <a:latin typeface="Arial" panose="020B0604020202020204" pitchFamily="34" charset="0"/>
                        </a:rPr>
                        <a:t>matricies</a:t>
                      </a:r>
                      <a:r>
                        <a:rPr lang="en-US" dirty="0"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80144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8455317-EE4D-D6D1-35D3-4B5B02D89835}"/>
              </a:ext>
            </a:extLst>
          </p:cNvPr>
          <p:cNvSpPr txBox="1"/>
          <p:nvPr/>
        </p:nvSpPr>
        <p:spPr>
          <a:xfrm>
            <a:off x="2265467" y="2704296"/>
            <a:ext cx="45856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Principais: cos, </a:t>
            </a:r>
            <a:r>
              <a:rPr lang="pt-BR" dirty="0" err="1"/>
              <a:t>sin</a:t>
            </a:r>
            <a:r>
              <a:rPr lang="pt-BR" dirty="0"/>
              <a:t>, </a:t>
            </a:r>
            <a:r>
              <a:rPr lang="pt-BR" dirty="0" err="1"/>
              <a:t>fract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44800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2374E-D8C8-FF80-3020-FD1B9EAE6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err="1"/>
              <a:t>Shadertoy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E9191-3931-FAD1-1DE9-10A1C4E88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</a:t>
            </a:r>
            <a:r>
              <a:rPr lang="pt-BR" err="1"/>
              <a:t>Shadertoy</a:t>
            </a:r>
            <a:r>
              <a:rPr lang="pt-BR"/>
              <a:t> é uma ferramenta da internet que permite escrever </a:t>
            </a:r>
            <a:r>
              <a:rPr lang="pt-BR" err="1"/>
              <a:t>Fragment</a:t>
            </a:r>
            <a:r>
              <a:rPr lang="pt-BR"/>
              <a:t> </a:t>
            </a:r>
            <a:r>
              <a:rPr lang="pt-BR" err="1"/>
              <a:t>Shaders</a:t>
            </a:r>
            <a:r>
              <a:rPr lang="pt-BR"/>
              <a:t> direto no navegador.</a:t>
            </a:r>
          </a:p>
          <a:p>
            <a:r>
              <a:rPr lang="pt-BR"/>
              <a:t>Alguns </a:t>
            </a:r>
            <a:r>
              <a:rPr lang="pt-BR" err="1"/>
              <a:t>Uniforms</a:t>
            </a:r>
            <a:r>
              <a:rPr lang="pt-BR"/>
              <a:t> já são automaticamente fornecidos, e todo o processo de compilação é basicamente instantâneo.</a:t>
            </a:r>
          </a:p>
          <a:p>
            <a:r>
              <a:rPr lang="pt-BR"/>
              <a:t>O </a:t>
            </a:r>
            <a:r>
              <a:rPr lang="pt-BR" err="1"/>
              <a:t>Shadertoy</a:t>
            </a:r>
            <a:r>
              <a:rPr lang="pt-BR"/>
              <a:t> usa alguns padrões para passar os dados, como no caso a chamada do </a:t>
            </a:r>
            <a:r>
              <a:rPr lang="pt-BR" err="1"/>
              <a:t>main</a:t>
            </a:r>
            <a:r>
              <a:rPr lang="pt-BR"/>
              <a:t>(), que é </a:t>
            </a:r>
            <a:r>
              <a:rPr lang="pt-BR" err="1"/>
              <a:t>mainImage</a:t>
            </a:r>
            <a:r>
              <a:rPr lang="pt-BR"/>
              <a:t>().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B3FE5-14AF-42E0-4173-002CFA58EB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43</a:t>
            </a:fld>
            <a:endParaRPr lang="pt-B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EA009B-734C-9A68-3C53-4544B8E10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412" y="3076882"/>
            <a:ext cx="4837176" cy="25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388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53622-53E4-43EB-BFD2-5BE0F5F08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err="1"/>
              <a:t>Fragment</a:t>
            </a:r>
            <a:r>
              <a:rPr lang="pt-BR"/>
              <a:t> Shader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45274-F07A-93DC-5E2B-E1B5B13C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2761488"/>
            <a:ext cx="8428232" cy="2573656"/>
          </a:xfrm>
        </p:spPr>
        <p:txBody>
          <a:bodyPr>
            <a:normAutofit/>
          </a:bodyPr>
          <a:lstStyle/>
          <a:p>
            <a:r>
              <a:rPr lang="pt-BR" b="0" i="0">
                <a:solidFill>
                  <a:srgbClr val="2D3748"/>
                </a:solidFill>
                <a:effectLst/>
                <a:latin typeface="system-ui"/>
              </a:rPr>
              <a:t>O </a:t>
            </a:r>
            <a:r>
              <a:rPr lang="pt-BR" b="0" i="0" err="1">
                <a:solidFill>
                  <a:srgbClr val="2D3748"/>
                </a:solidFill>
                <a:effectLst/>
                <a:latin typeface="system-ui"/>
              </a:rPr>
              <a:t>Shadertoy</a:t>
            </a:r>
            <a:r>
              <a:rPr lang="pt-BR" b="0" i="0">
                <a:solidFill>
                  <a:srgbClr val="2D3748"/>
                </a:solidFill>
                <a:effectLst/>
                <a:latin typeface="system-ui"/>
              </a:rPr>
              <a:t> não permite que você escreva </a:t>
            </a:r>
            <a:r>
              <a:rPr lang="pt-BR" b="0" i="0" err="1">
                <a:solidFill>
                  <a:srgbClr val="2D3748"/>
                </a:solidFill>
                <a:effectLst/>
                <a:latin typeface="system-ui"/>
              </a:rPr>
              <a:t>vertex</a:t>
            </a:r>
            <a:r>
              <a:rPr lang="pt-BR" b="0" i="0">
                <a:solidFill>
                  <a:srgbClr val="2D3748"/>
                </a:solidFill>
                <a:effectLst/>
                <a:latin typeface="system-ui"/>
              </a:rPr>
              <a:t> </a:t>
            </a:r>
            <a:r>
              <a:rPr lang="pt-BR" b="0" i="0" err="1">
                <a:solidFill>
                  <a:srgbClr val="2D3748"/>
                </a:solidFill>
                <a:effectLst/>
                <a:latin typeface="system-ui"/>
              </a:rPr>
              <a:t>shaders</a:t>
            </a:r>
            <a:r>
              <a:rPr lang="pt-BR" b="0" i="0">
                <a:solidFill>
                  <a:srgbClr val="2D3748"/>
                </a:solidFill>
                <a:effectLst/>
                <a:latin typeface="system-ui"/>
              </a:rPr>
              <a:t> e apenas permite que você escreva </a:t>
            </a:r>
            <a:r>
              <a:rPr lang="pt-BR" b="0" i="0" err="1">
                <a:solidFill>
                  <a:srgbClr val="2D3748"/>
                </a:solidFill>
                <a:effectLst/>
                <a:latin typeface="system-ui"/>
              </a:rPr>
              <a:t>fragment</a:t>
            </a:r>
            <a:r>
              <a:rPr lang="pt-BR" b="0" i="0">
                <a:solidFill>
                  <a:srgbClr val="2D3748"/>
                </a:solidFill>
                <a:effectLst/>
                <a:latin typeface="system-ui"/>
              </a:rPr>
              <a:t> </a:t>
            </a:r>
            <a:r>
              <a:rPr lang="pt-BR" b="0" i="0" err="1">
                <a:solidFill>
                  <a:srgbClr val="2D3748"/>
                </a:solidFill>
                <a:effectLst/>
                <a:latin typeface="system-ui"/>
              </a:rPr>
              <a:t>shaders</a:t>
            </a:r>
            <a:r>
              <a:rPr lang="pt-BR" b="0" i="0">
                <a:solidFill>
                  <a:srgbClr val="2D3748"/>
                </a:solidFill>
                <a:effectLst/>
                <a:latin typeface="system-ui"/>
              </a:rPr>
              <a:t>. Essencialmente, ele fornece um ambiente para experimentar e desenvolver no fragmento </a:t>
            </a:r>
            <a:r>
              <a:rPr lang="pt-BR" b="0" i="0" err="1">
                <a:solidFill>
                  <a:srgbClr val="2D3748"/>
                </a:solidFill>
                <a:effectLst/>
                <a:latin typeface="system-ui"/>
              </a:rPr>
              <a:t>shader</a:t>
            </a:r>
            <a:r>
              <a:rPr lang="pt-BR" b="0" i="0">
                <a:solidFill>
                  <a:srgbClr val="2D3748"/>
                </a:solidFill>
                <a:effectLst/>
                <a:latin typeface="system-ui"/>
              </a:rPr>
              <a:t>, tirando todo o proveito do paralelismo de pixels na tela.</a:t>
            </a: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08C92-0735-B5EB-7246-90E06A21B7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44</a:t>
            </a:fld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7149C-EEB0-88E6-F46F-5F8A9075B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54" y="763400"/>
            <a:ext cx="7531100" cy="1765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922BAA-4C79-FFF0-1963-BB280CDBD9BF}"/>
              </a:ext>
            </a:extLst>
          </p:cNvPr>
          <p:cNvSpPr/>
          <p:nvPr/>
        </p:nvSpPr>
        <p:spPr>
          <a:xfrm>
            <a:off x="4946904" y="763400"/>
            <a:ext cx="1179576" cy="16871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5DFFB-19BB-725A-5D36-3B0C854AFC2D}"/>
              </a:ext>
            </a:extLst>
          </p:cNvPr>
          <p:cNvSpPr txBox="1"/>
          <p:nvPr/>
        </p:nvSpPr>
        <p:spPr>
          <a:xfrm>
            <a:off x="5440680" y="5410729"/>
            <a:ext cx="29254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50" err="1"/>
              <a:t>Imagem:F.Andreussi</a:t>
            </a:r>
            <a:r>
              <a:rPr lang="pt-BR" sz="1050"/>
              <a:t>(BUW)</a:t>
            </a:r>
          </a:p>
        </p:txBody>
      </p:sp>
    </p:spTree>
    <p:extLst>
      <p:ext uri="{BB962C8B-B14F-4D97-AF65-F5344CB8AC3E}">
        <p14:creationId xmlns:p14="http://schemas.microsoft.com/office/powerpoint/2010/main" val="3977812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53622-53E4-43EB-BFD2-5BE0F5F08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50" noProof="0"/>
              <a:t>Live Coding</a:t>
            </a:r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08C92-0735-B5EB-7246-90E06A21B7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45</a:t>
            </a:fld>
            <a:endParaRPr lang="pt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5DFFB-19BB-725A-5D36-3B0C854AFC2D}"/>
              </a:ext>
            </a:extLst>
          </p:cNvPr>
          <p:cNvSpPr txBox="1"/>
          <p:nvPr/>
        </p:nvSpPr>
        <p:spPr>
          <a:xfrm>
            <a:off x="5440680" y="5410729"/>
            <a:ext cx="29254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50" err="1"/>
              <a:t>Imagem:F.Andreussi</a:t>
            </a:r>
            <a:r>
              <a:rPr lang="pt-BR" sz="1050"/>
              <a:t>(BUW)</a:t>
            </a:r>
          </a:p>
        </p:txBody>
      </p:sp>
      <p:pic>
        <p:nvPicPr>
          <p:cNvPr id="11" name="Picture 10" descr="mavimedia giphyupload code developer yazılım GIF">
            <a:extLst>
              <a:ext uri="{FF2B5EF4-FFF2-40B4-BE49-F238E27FC236}">
                <a16:creationId xmlns:a16="http://schemas.microsoft.com/office/drawing/2014/main" id="{5B2E7726-B82C-B2AD-6346-2B10835AE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572" y="1011473"/>
            <a:ext cx="6948239" cy="38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316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8F6FA-4F2F-EFA8-71EC-4A53CAE02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50"/>
              <a:t>Live coding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476CD-2772-1B32-8DB3-453124DDE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>
                <a:solidFill>
                  <a:srgbClr val="2D3748"/>
                </a:solidFill>
              </a:rPr>
              <a:t>Introdução: </a:t>
            </a:r>
            <a:r>
              <a:rPr lang="en-US">
                <a:hlinkClick r:id="rId2"/>
              </a:rPr>
              <a:t>https://www.shadertoy.com/view/MXfBW4</a:t>
            </a:r>
            <a:endParaRPr lang="en-US"/>
          </a:p>
          <a:p>
            <a:endParaRPr lang="pt-BR"/>
          </a:p>
          <a:p>
            <a:r>
              <a:rPr lang="pt-BR">
                <a:solidFill>
                  <a:srgbClr val="2D3748"/>
                </a:solidFill>
              </a:rPr>
              <a:t>Círculo: </a:t>
            </a:r>
            <a:r>
              <a:rPr lang="pt-BR">
                <a:hlinkClick r:id="rId3"/>
              </a:rPr>
              <a:t>https://www.shadertoy.com/view/l3fBWr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084D3-009A-BD48-4BA6-5341ED02F2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89176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6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en-BR"/>
              <a:t>Computação Gráfica</a:t>
            </a:r>
            <a:endParaRPr/>
          </a:p>
        </p:txBody>
      </p:sp>
      <p:sp>
        <p:nvSpPr>
          <p:cNvPr id="4" name="Google Shape;926;p84">
            <a:extLst>
              <a:ext uri="{FF2B5EF4-FFF2-40B4-BE49-F238E27FC236}">
                <a16:creationId xmlns:a16="http://schemas.microsoft.com/office/drawing/2014/main" id="{84ADE440-70D3-7993-9C1F-B5C671CFA3B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66787" y="2400300"/>
            <a:ext cx="7343775" cy="328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200"/>
              <a:t>Luciano Soares</a:t>
            </a:r>
            <a:br>
              <a:rPr lang="pt-BR" sz="2200"/>
            </a:br>
            <a:r>
              <a:rPr lang="pt-BR" sz="2200"/>
              <a:t>&lt;</a:t>
            </a:r>
            <a:r>
              <a:rPr lang="pt-BR" sz="2200" err="1"/>
              <a:t>lpsoares@insper.edu.br</a:t>
            </a:r>
            <a:r>
              <a:rPr lang="pt-BR" sz="2200"/>
              <a:t>&gt;</a:t>
            </a:r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200"/>
              <a:t>Fabio Orfali</a:t>
            </a:r>
            <a:br>
              <a:rPr lang="en-BR" sz="2200"/>
            </a:br>
            <a:r>
              <a:rPr lang="en-BR" sz="2200"/>
              <a:t>&lt;fabioo1@insper.edu.br&gt;</a:t>
            </a:r>
            <a:endParaRPr lang="pt-BR" sz="2200"/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200"/>
              <a:t>Gustavo Braga</a:t>
            </a:r>
            <a:br>
              <a:rPr lang="en-BR" sz="2200"/>
            </a:br>
            <a:r>
              <a:rPr lang="en-US" sz="2200"/>
              <a:t>&lt;gustavobb1@insper.edu.br&gt;</a:t>
            </a:r>
            <a:endParaRPr sz="2200"/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Implementações de Pipelines Gráficos : GPUs</a:t>
            </a:r>
            <a:endParaRPr/>
          </a:p>
        </p:txBody>
      </p:sp>
      <p:sp>
        <p:nvSpPr>
          <p:cNvPr id="374" name="Google Shape;374;p43"/>
          <p:cNvSpPr txBox="1">
            <a:spLocks noGrp="1"/>
          </p:cNvSpPr>
          <p:nvPr>
            <p:ph type="body" idx="1"/>
          </p:nvPr>
        </p:nvSpPr>
        <p:spPr>
          <a:xfrm>
            <a:off x="355547" y="716459"/>
            <a:ext cx="8428200" cy="10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514350" indent="-285750">
              <a:buFont typeface="Arial,Sans-Serif"/>
              <a:buChar char="•"/>
            </a:pPr>
            <a:r>
              <a:rPr lang="pt-BR"/>
              <a:t>Tudo poderia ser feito em CPU, porém, mais lento.</a:t>
            </a:r>
            <a:endParaRPr lang="en-US"/>
          </a:p>
          <a:p>
            <a:pPr marL="514350" indent="-285750">
              <a:buFont typeface="Arial,Sans-Serif"/>
              <a:buChar char="•"/>
            </a:pPr>
            <a:r>
              <a:rPr lang="pt-BR"/>
              <a:t>Mais intuitivo/otimizado.</a:t>
            </a:r>
          </a:p>
          <a:p>
            <a:pPr marL="514350" indent="-285750">
              <a:buFont typeface="Arial,Sans-Serif"/>
              <a:buChar char="•"/>
            </a:pPr>
            <a:r>
              <a:rPr lang="pt-BR"/>
              <a:t>Simulações em tempo real.</a:t>
            </a:r>
          </a:p>
        </p:txBody>
      </p:sp>
      <p:sp>
        <p:nvSpPr>
          <p:cNvPr id="375" name="Google Shape;375;p4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pic>
        <p:nvPicPr>
          <p:cNvPr id="2" name="Picture 1" descr="Placa de Vídeo RTX 4090 Founders Edition 24GB">
            <a:extLst>
              <a:ext uri="{FF2B5EF4-FFF2-40B4-BE49-F238E27FC236}">
                <a16:creationId xmlns:a16="http://schemas.microsoft.com/office/drawing/2014/main" id="{16283EBA-F75D-275D-361E-08DEBAB80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08" y="1905476"/>
            <a:ext cx="3508844" cy="278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0A49A4-E3A1-5894-16B6-14B5D68E5E31}"/>
              </a:ext>
            </a:extLst>
          </p:cNvPr>
          <p:cNvSpPr txBox="1"/>
          <p:nvPr/>
        </p:nvSpPr>
        <p:spPr>
          <a:xfrm>
            <a:off x="6236734" y="4777495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Open Sans"/>
                <a:ea typeface="Open Sans"/>
                <a:cs typeface="Open Sans"/>
              </a:rPr>
              <a:t>32 threads</a:t>
            </a:r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0AD412-A19D-BFEB-5780-E7494F6043EE}"/>
              </a:ext>
            </a:extLst>
          </p:cNvPr>
          <p:cNvSpPr txBox="1"/>
          <p:nvPr/>
        </p:nvSpPr>
        <p:spPr>
          <a:xfrm>
            <a:off x="1651608" y="4930653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>
                <a:solidFill>
                  <a:srgbClr val="FF0000"/>
                </a:solidFill>
                <a:latin typeface="Verdana"/>
              </a:rPr>
              <a:t>16.384 CUDA cores</a:t>
            </a:r>
            <a:endParaRPr lang="en-US"/>
          </a:p>
        </p:txBody>
      </p:sp>
      <p:pic>
        <p:nvPicPr>
          <p:cNvPr id="6" name="Picture 5" descr="Intel Core i9-14900KF, 14ª Geração, 6GHz Max Turbo, Cache 36MB, 24 Núcleos,  32 Threads, LGA1700 (BX8071514900KF)">
            <a:extLst>
              <a:ext uri="{FF2B5EF4-FFF2-40B4-BE49-F238E27FC236}">
                <a16:creationId xmlns:a16="http://schemas.microsoft.com/office/drawing/2014/main" id="{A7FE57D3-ABE4-FD68-950D-4CF587AE2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214" y="1932247"/>
            <a:ext cx="27432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40883-219E-1108-F41E-DAE1E032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Implementações de Pipelines Gráficos : </a:t>
            </a:r>
            <a:r>
              <a:rPr lang="pt-BR" sz="2700" err="1"/>
              <a:t>GPUs</a:t>
            </a:r>
            <a:endParaRPr lang="pt-BR" sz="2700" err="1">
              <a:solidFill>
                <a:srgbClr val="000000"/>
              </a:solidFill>
            </a:endParaRPr>
          </a:p>
          <a:p>
            <a:endParaRPr lang="pt-BR" sz="27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09338-9341-8833-8DE1-F0054FF13F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</a:t>
            </a:fld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EF707D-2822-12F8-E713-2388726E2F71}"/>
              </a:ext>
            </a:extLst>
          </p:cNvPr>
          <p:cNvSpPr txBox="1"/>
          <p:nvPr/>
        </p:nvSpPr>
        <p:spPr>
          <a:xfrm>
            <a:off x="3200400" y="262890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https://youtu.be/-P28LKWTzrI</a:t>
            </a:r>
          </a:p>
        </p:txBody>
      </p:sp>
      <p:pic>
        <p:nvPicPr>
          <p:cNvPr id="8" name="Online Media 7" title="Mythbusters Demo GPU versus CPU">
            <a:hlinkClick r:id="" action="ppaction://media"/>
            <a:extLst>
              <a:ext uri="{FF2B5EF4-FFF2-40B4-BE49-F238E27FC236}">
                <a16:creationId xmlns:a16="http://schemas.microsoft.com/office/drawing/2014/main" id="{304AF714-BBF2-12E9-6F1A-721E69487FB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4400" y="790575"/>
            <a:ext cx="73152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94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40883-219E-1108-F41E-DAE1E032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Papel da CPU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EBA4D-ADFE-F96F-E8BC-AB394E422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72" y="838985"/>
            <a:ext cx="8876948" cy="4496159"/>
          </a:xfrm>
        </p:spPr>
        <p:txBody>
          <a:bodyPr>
            <a:normAutofit/>
          </a:bodyPr>
          <a:lstStyle/>
          <a:p>
            <a:pPr marL="5143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00000"/>
                </a:solidFill>
              </a:rPr>
              <a:t>A CPU é responsável por enviar os dados para a GPU, gerenciar o pipeline gráfico e memória (Buffers).</a:t>
            </a:r>
          </a:p>
          <a:p>
            <a:pPr marL="5143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00000"/>
                </a:solidFill>
              </a:rPr>
              <a:t>Controla o que a GPU vai renderizar pois cuida do movimento de objetos e players em uma cena.</a:t>
            </a:r>
          </a:p>
          <a:p>
            <a:pPr marL="5143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00000"/>
                </a:solidFill>
              </a:rPr>
              <a:t>Detecção de colisões (na maioria das vezes)</a:t>
            </a:r>
          </a:p>
          <a:p>
            <a:pPr marL="5143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err="1">
                <a:solidFill>
                  <a:srgbClr val="000000"/>
                </a:solidFill>
              </a:rPr>
              <a:t>Culling</a:t>
            </a:r>
            <a:r>
              <a:rPr lang="pt-BR">
                <a:solidFill>
                  <a:srgbClr val="000000"/>
                </a:solidFill>
              </a:rPr>
              <a:t> de objetos, escolha de LOD.</a:t>
            </a:r>
          </a:p>
          <a:p>
            <a:pPr marL="5143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00000"/>
                </a:solidFill>
              </a:rPr>
              <a:t>Mais otimizada para certas operações.</a:t>
            </a:r>
            <a:endParaRPr lang="pt-BR"/>
          </a:p>
          <a:p>
            <a:pPr marL="5143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>
                <a:solidFill>
                  <a:srgbClr val="000000"/>
                </a:solidFill>
              </a:rPr>
              <a:t>Outros papéis mais intuitivos: Comunicação multiplayer, áudios e sons.</a:t>
            </a:r>
            <a:endParaRPr lang="pt-BR"/>
          </a:p>
          <a:p>
            <a:pPr marL="571500" indent="-3429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pt-BR" sz="2400">
              <a:solidFill>
                <a:srgbClr val="2D3748"/>
              </a:solidFill>
              <a:latin typeface="system-ui"/>
            </a:endParaRP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pt-BR" sz="2400">
              <a:solidFill>
                <a:srgbClr val="2D3748"/>
              </a:solidFill>
              <a:latin typeface="system-u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09338-9341-8833-8DE1-F0054FF13F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549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40883-219E-1108-F41E-DAE1E032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50"/>
              <a:t>O que </a:t>
            </a:r>
            <a:r>
              <a:rPr lang="en-US" sz="2650" err="1"/>
              <a:t>são</a:t>
            </a:r>
            <a:r>
              <a:rPr lang="en-US" sz="2650"/>
              <a:t> shaders?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EBA4D-ADFE-F96F-E8BC-AB394E422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72" y="838985"/>
            <a:ext cx="8876948" cy="4496159"/>
          </a:xfrm>
        </p:spPr>
        <p:txBody>
          <a:bodyPr>
            <a:norm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pt-BR" sz="2400">
                <a:solidFill>
                  <a:srgbClr val="2D3748"/>
                </a:solidFill>
                <a:latin typeface="system-ui"/>
              </a:rPr>
              <a:t>Códigos feitos </a:t>
            </a:r>
            <a:r>
              <a:rPr lang="pt-BR" sz="2400" i="0">
                <a:solidFill>
                  <a:srgbClr val="2D3748"/>
                </a:solidFill>
                <a:effectLst/>
                <a:latin typeface="system-ui"/>
              </a:rPr>
              <a:t>para </a:t>
            </a:r>
            <a:r>
              <a:rPr lang="pt-BR" sz="2400">
                <a:solidFill>
                  <a:srgbClr val="2D3748"/>
                </a:solidFill>
                <a:latin typeface="system-ui"/>
              </a:rPr>
              <a:t>atuar em GPU, geralmente </a:t>
            </a:r>
            <a:r>
              <a:rPr lang="pt-BR" sz="2400" i="0">
                <a:solidFill>
                  <a:srgbClr val="2D3748"/>
                </a:solidFill>
                <a:effectLst/>
                <a:latin typeface="system-ui"/>
              </a:rPr>
              <a:t>com </a:t>
            </a:r>
            <a:r>
              <a:rPr lang="pt-BR" sz="2400">
                <a:solidFill>
                  <a:srgbClr val="2D3748"/>
                </a:solidFill>
                <a:latin typeface="system-ui"/>
              </a:rPr>
              <a:t>ênfase visual</a:t>
            </a:r>
            <a:r>
              <a:rPr lang="pt-BR" sz="2400" i="0">
                <a:solidFill>
                  <a:srgbClr val="2D3748"/>
                </a:solidFill>
                <a:effectLst/>
                <a:latin typeface="system-ui"/>
              </a:rPr>
              <a:t>.</a:t>
            </a:r>
          </a:p>
          <a:p>
            <a:pPr marL="571500" indent="-342900" algn="l">
              <a:buFont typeface="Arial" panose="020B0604020202020204" pitchFamily="34" charset="0"/>
              <a:buChar char="•"/>
            </a:pPr>
            <a:endParaRPr lang="pt-BR" sz="2400" i="0">
              <a:solidFill>
                <a:srgbClr val="2D3748"/>
              </a:solidFill>
              <a:effectLst/>
              <a:latin typeface="system-ui"/>
            </a:endParaRPr>
          </a:p>
          <a:p>
            <a:pPr marL="1028700" lvl="1" indent="-342900" algn="l">
              <a:buFont typeface="Arial" panose="020B0604020202020204" pitchFamily="34" charset="0"/>
              <a:buChar char="•"/>
            </a:pPr>
            <a:endParaRPr lang="pt-BR" sz="2400">
              <a:solidFill>
                <a:srgbClr val="2D3748"/>
              </a:solidFill>
              <a:latin typeface="system-u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09338-9341-8833-8DE1-F0054FF13F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8</a:t>
            </a:fld>
            <a:endParaRPr lang="pt-BR"/>
          </a:p>
        </p:txBody>
      </p:sp>
      <p:pic>
        <p:nvPicPr>
          <p:cNvPr id="7" name="Google Shape;82;p16">
            <a:hlinkClick r:id="rId2"/>
            <a:extLst>
              <a:ext uri="{FF2B5EF4-FFF2-40B4-BE49-F238E27FC236}">
                <a16:creationId xmlns:a16="http://schemas.microsoft.com/office/drawing/2014/main" id="{C04718D3-D146-F60C-4E89-E747D1E46D9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5301" y="2298964"/>
            <a:ext cx="2281103" cy="296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computer screen shot of a cell&#10;&#10;Description automatically generated">
            <a:extLst>
              <a:ext uri="{FF2B5EF4-FFF2-40B4-BE49-F238E27FC236}">
                <a16:creationId xmlns:a16="http://schemas.microsoft.com/office/drawing/2014/main" id="{21AEAE67-BD3D-E967-AC98-B9904768B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429" y="1820296"/>
            <a:ext cx="2354195" cy="15208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EDF887-DDF5-8B3B-7F94-886F3340A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209" y="1820522"/>
            <a:ext cx="2249436" cy="148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DBD3DE-A95F-EC98-4A99-DD486B898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574" y="1818626"/>
            <a:ext cx="2054883" cy="1499266"/>
          </a:xfrm>
          <a:prstGeom prst="rect">
            <a:avLst/>
          </a:prstGeom>
        </p:spPr>
      </p:pic>
      <p:pic>
        <p:nvPicPr>
          <p:cNvPr id="11" name="Picture 10" descr="Shadertoy">
            <a:extLst>
              <a:ext uri="{FF2B5EF4-FFF2-40B4-BE49-F238E27FC236}">
                <a16:creationId xmlns:a16="http://schemas.microsoft.com/office/drawing/2014/main" id="{E69C5401-5753-3BD8-B146-F99164DEE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268" y="3781523"/>
            <a:ext cx="2259312" cy="1273758"/>
          </a:xfrm>
          <a:prstGeom prst="rect">
            <a:avLst/>
          </a:prstGeom>
        </p:spPr>
      </p:pic>
      <p:pic>
        <p:nvPicPr>
          <p:cNvPr id="5" name="Picture 4" descr="Metaball effect with png images - Questions - three.js forum">
            <a:extLst>
              <a:ext uri="{FF2B5EF4-FFF2-40B4-BE49-F238E27FC236}">
                <a16:creationId xmlns:a16="http://schemas.microsoft.com/office/drawing/2014/main" id="{EF30062C-DE33-67BC-AAF9-5635203570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8906" y="3408529"/>
            <a:ext cx="1861573" cy="185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22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40883-219E-1108-F41E-DAE1E032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 err="1"/>
              <a:t>Shaders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EBA4D-ADFE-F96F-E8BC-AB394E422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72" y="838985"/>
            <a:ext cx="8876948" cy="4496159"/>
          </a:xfrm>
        </p:spPr>
        <p:txBody>
          <a:bodyPr>
            <a:normAutofit/>
          </a:bodyPr>
          <a:lstStyle/>
          <a:p>
            <a:pPr marL="228600" indent="0"/>
            <a:r>
              <a:rPr lang="pt-BR">
                <a:solidFill>
                  <a:srgbClr val="000000"/>
                </a:solidFill>
              </a:rPr>
              <a:t>Linguagens </a:t>
            </a:r>
            <a:r>
              <a:rPr lang="pt-BR" i="0">
                <a:solidFill>
                  <a:srgbClr val="000000"/>
                </a:solidFill>
                <a:effectLst/>
              </a:rPr>
              <a:t>para </a:t>
            </a:r>
            <a:r>
              <a:rPr lang="pt-BR" err="1">
                <a:solidFill>
                  <a:srgbClr val="000000"/>
                </a:solidFill>
              </a:rPr>
              <a:t>shaders</a:t>
            </a:r>
            <a:r>
              <a:rPr lang="pt-BR">
                <a:solidFill>
                  <a:srgbClr val="000000"/>
                </a:solidFill>
              </a:rPr>
              <a:t> mais populares são:</a:t>
            </a:r>
            <a:endParaRPr lang="en-US">
              <a:solidFill>
                <a:srgbClr val="000000"/>
              </a:solidFill>
            </a:endParaRPr>
          </a:p>
          <a:p>
            <a:pPr marL="571500" indent="-342900">
              <a:buFont typeface="Arial,Sans-Serif" panose="020B0604020202020204" pitchFamily="34" charset="0"/>
              <a:buChar char="•"/>
            </a:pPr>
            <a:r>
              <a:rPr lang="pt-BR">
                <a:solidFill>
                  <a:srgbClr val="000000"/>
                </a:solidFill>
              </a:rPr>
              <a:t>OpenGL </a:t>
            </a:r>
            <a:r>
              <a:rPr lang="pt-BR" err="1">
                <a:solidFill>
                  <a:srgbClr val="000000"/>
                </a:solidFill>
              </a:rPr>
              <a:t>Shading</a:t>
            </a:r>
            <a:r>
              <a:rPr lang="pt-BR">
                <a:solidFill>
                  <a:srgbClr val="000000"/>
                </a:solidFill>
              </a:rPr>
              <a:t> </a:t>
            </a:r>
            <a:r>
              <a:rPr lang="pt-BR" err="1">
                <a:solidFill>
                  <a:srgbClr val="000000"/>
                </a:solidFill>
              </a:rPr>
              <a:t>Language</a:t>
            </a:r>
            <a:r>
              <a:rPr lang="pt-BR">
                <a:solidFill>
                  <a:srgbClr val="000000"/>
                </a:solidFill>
              </a:rPr>
              <a:t> (GLSL)</a:t>
            </a:r>
            <a:endParaRPr lang="en-US">
              <a:solidFill>
                <a:srgbClr val="000000"/>
              </a:solidFill>
            </a:endParaRPr>
          </a:p>
          <a:p>
            <a:pPr marL="571500" indent="-342900">
              <a:buFont typeface="Arial,Sans-Serif" panose="020B0604020202020204" pitchFamily="34" charset="0"/>
              <a:buChar char="•"/>
            </a:pPr>
            <a:r>
              <a:rPr lang="pt-BR">
                <a:solidFill>
                  <a:srgbClr val="000000"/>
                </a:solidFill>
              </a:rPr>
              <a:t>High-</a:t>
            </a:r>
            <a:r>
              <a:rPr lang="pt-BR" err="1">
                <a:solidFill>
                  <a:srgbClr val="000000"/>
                </a:solidFill>
              </a:rPr>
              <a:t>Level</a:t>
            </a:r>
            <a:r>
              <a:rPr lang="pt-BR">
                <a:solidFill>
                  <a:srgbClr val="000000"/>
                </a:solidFill>
              </a:rPr>
              <a:t> </a:t>
            </a:r>
            <a:r>
              <a:rPr lang="pt-BR" err="1">
                <a:solidFill>
                  <a:srgbClr val="000000"/>
                </a:solidFill>
              </a:rPr>
              <a:t>Shading</a:t>
            </a:r>
            <a:r>
              <a:rPr lang="pt-BR">
                <a:solidFill>
                  <a:srgbClr val="000000"/>
                </a:solidFill>
              </a:rPr>
              <a:t> </a:t>
            </a:r>
            <a:r>
              <a:rPr lang="pt-BR" err="1">
                <a:solidFill>
                  <a:srgbClr val="000000"/>
                </a:solidFill>
              </a:rPr>
              <a:t>Language</a:t>
            </a:r>
            <a:r>
              <a:rPr lang="pt-BR">
                <a:solidFill>
                  <a:srgbClr val="000000"/>
                </a:solidFill>
              </a:rPr>
              <a:t> (HLSL)</a:t>
            </a:r>
            <a:endParaRPr lang="pt-BR"/>
          </a:p>
          <a:p>
            <a:pPr marL="571500" indent="-342900">
              <a:buFont typeface="Arial,Sans-Serif" panose="020B0604020202020204" pitchFamily="34" charset="0"/>
              <a:buChar char="•"/>
            </a:pPr>
            <a:r>
              <a:rPr lang="pt-BR" err="1">
                <a:solidFill>
                  <a:srgbClr val="000000"/>
                </a:solidFill>
              </a:rPr>
              <a:t>WebGPU</a:t>
            </a:r>
            <a:r>
              <a:rPr lang="pt-BR">
                <a:solidFill>
                  <a:srgbClr val="000000"/>
                </a:solidFill>
              </a:rPr>
              <a:t> </a:t>
            </a:r>
            <a:r>
              <a:rPr lang="pt-BR" err="1">
                <a:solidFill>
                  <a:srgbClr val="000000"/>
                </a:solidFill>
              </a:rPr>
              <a:t>Shading</a:t>
            </a:r>
            <a:r>
              <a:rPr lang="pt-BR">
                <a:solidFill>
                  <a:srgbClr val="000000"/>
                </a:solidFill>
              </a:rPr>
              <a:t> </a:t>
            </a:r>
            <a:r>
              <a:rPr lang="pt-BR" err="1">
                <a:solidFill>
                  <a:srgbClr val="000000"/>
                </a:solidFill>
              </a:rPr>
              <a:t>Language</a:t>
            </a:r>
            <a:r>
              <a:rPr lang="pt-BR">
                <a:solidFill>
                  <a:srgbClr val="000000"/>
                </a:solidFill>
              </a:rPr>
              <a:t> (WGSL)</a:t>
            </a:r>
            <a:endParaRPr lang="pt-BR" i="0">
              <a:solidFill>
                <a:srgbClr val="000000"/>
              </a:solidFill>
              <a:effectLst/>
            </a:endParaRPr>
          </a:p>
          <a:p>
            <a:pPr marL="571500" indent="-342900" algn="l">
              <a:buFont typeface="Arial" panose="020B0604020202020204" pitchFamily="34" charset="0"/>
              <a:buChar char="•"/>
            </a:pPr>
            <a:endParaRPr lang="pt-BR" sz="2400">
              <a:solidFill>
                <a:srgbClr val="2D3748"/>
              </a:solidFill>
              <a:latin typeface="system-ui"/>
            </a:endParaRP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pt-BR" sz="2400">
              <a:solidFill>
                <a:srgbClr val="2D3748"/>
              </a:solidFill>
              <a:latin typeface="system-u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09338-9341-8833-8DE1-F0054FF13F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3827742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2921</Words>
  <Application>Microsoft Office PowerPoint</Application>
  <PresentationFormat>On-screen Show (16:10)</PresentationFormat>
  <Paragraphs>424</Paragraphs>
  <Slides>47</Slides>
  <Notes>28</Notes>
  <HiddenSlides>6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Arial,Sans-Serif</vt:lpstr>
      <vt:lpstr>Courier New</vt:lpstr>
      <vt:lpstr>Open Sans</vt:lpstr>
      <vt:lpstr>system-ui</vt:lpstr>
      <vt:lpstr>Verdana</vt:lpstr>
      <vt:lpstr>Personalizar design</vt:lpstr>
      <vt:lpstr>PowerPoint Presentation</vt:lpstr>
      <vt:lpstr>Pipeline de Rasterização </vt:lpstr>
      <vt:lpstr>Pipeline de Rasterização</vt:lpstr>
      <vt:lpstr>Entidades na Pipeline</vt:lpstr>
      <vt:lpstr>Implementações de Pipelines Gráficos : GPUs</vt:lpstr>
      <vt:lpstr>Implementações de Pipelines Gráficos : GPUs </vt:lpstr>
      <vt:lpstr>Papel da CPU</vt:lpstr>
      <vt:lpstr>O que são shaders?</vt:lpstr>
      <vt:lpstr>Shaders</vt:lpstr>
      <vt:lpstr>Tipos de shaders</vt:lpstr>
      <vt:lpstr>Como os Shaders são invocados</vt:lpstr>
      <vt:lpstr>Transformações Geométricas e Visualização</vt:lpstr>
      <vt:lpstr>Amostrando os Triângulo</vt:lpstr>
      <vt:lpstr>Avaliando a Função de Shading</vt:lpstr>
      <vt:lpstr>Mapeamento de Texturas</vt:lpstr>
      <vt:lpstr>Teste de Visibilidade do Z-Buffer</vt:lpstr>
      <vt:lpstr>Objetivo: Cenas 3D complexas em tempo real</vt:lpstr>
      <vt:lpstr>Shaders Programáveis</vt:lpstr>
      <vt:lpstr>Compilação de um Shader</vt:lpstr>
      <vt:lpstr>Mapeamento do Shader no HW</vt:lpstr>
      <vt:lpstr>Mapeamento do Shader no HW</vt:lpstr>
      <vt:lpstr>Reduzindo os Cores</vt:lpstr>
      <vt:lpstr>GPU architecture</vt:lpstr>
      <vt:lpstr>Múltiplas Threads</vt:lpstr>
      <vt:lpstr>GPUs com muitos Cores</vt:lpstr>
      <vt:lpstr>Múltiplos dados (SIMD)</vt:lpstr>
      <vt:lpstr>SIMD Cores: Vectorized Instruction Set</vt:lpstr>
      <vt:lpstr>Adicionando tudo: vários núcleos SIMD</vt:lpstr>
      <vt:lpstr>Condicionais / Branches</vt:lpstr>
      <vt:lpstr>Introdução a Shaders (GLSL)</vt:lpstr>
      <vt:lpstr>Uniforms</vt:lpstr>
      <vt:lpstr>Uniforms</vt:lpstr>
      <vt:lpstr>In e Outs</vt:lpstr>
      <vt:lpstr>In e Outs</vt:lpstr>
      <vt:lpstr>In e Outs</vt:lpstr>
      <vt:lpstr>Algumas das principais funções</vt:lpstr>
      <vt:lpstr>Algumas das principais funções</vt:lpstr>
      <vt:lpstr>Funções Trigonométricas</vt:lpstr>
      <vt:lpstr>Funções Exponenciais</vt:lpstr>
      <vt:lpstr>Funções de Geometria</vt:lpstr>
      <vt:lpstr>Funções de Relacionamento Vetorial</vt:lpstr>
      <vt:lpstr>Outras Funções</vt:lpstr>
      <vt:lpstr>Shadertoy</vt:lpstr>
      <vt:lpstr>Fragment Shader</vt:lpstr>
      <vt:lpstr>Live Coding</vt:lpstr>
      <vt:lpstr>Live coding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Soares</cp:lastModifiedBy>
  <cp:revision>1</cp:revision>
  <cp:lastPrinted>2023-04-25T14:43:47Z</cp:lastPrinted>
  <dcterms:modified xsi:type="dcterms:W3CDTF">2024-10-22T16:20:25Z</dcterms:modified>
</cp:coreProperties>
</file>