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71"/>
  </p:notesMasterIdLst>
  <p:sldIdLst>
    <p:sldId id="256" r:id="rId2"/>
    <p:sldId id="259" r:id="rId3"/>
    <p:sldId id="261" r:id="rId4"/>
    <p:sldId id="257" r:id="rId5"/>
    <p:sldId id="263" r:id="rId6"/>
    <p:sldId id="264" r:id="rId7"/>
    <p:sldId id="266" r:id="rId8"/>
    <p:sldId id="262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7" r:id="rId18"/>
    <p:sldId id="278" r:id="rId19"/>
    <p:sldId id="350" r:id="rId20"/>
    <p:sldId id="336" r:id="rId21"/>
    <p:sldId id="279" r:id="rId22"/>
    <p:sldId id="280" r:id="rId23"/>
    <p:sldId id="281" r:id="rId24"/>
    <p:sldId id="282" r:id="rId25"/>
    <p:sldId id="283" r:id="rId26"/>
    <p:sldId id="284" r:id="rId27"/>
    <p:sldId id="348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89" r:id="rId40"/>
    <p:sldId id="297" r:id="rId41"/>
    <p:sldId id="298" r:id="rId42"/>
    <p:sldId id="299" r:id="rId43"/>
    <p:sldId id="300" r:id="rId44"/>
    <p:sldId id="301" r:id="rId45"/>
    <p:sldId id="302" r:id="rId46"/>
    <p:sldId id="341" r:id="rId47"/>
    <p:sldId id="343" r:id="rId48"/>
    <p:sldId id="307" r:id="rId49"/>
    <p:sldId id="306" r:id="rId50"/>
    <p:sldId id="339" r:id="rId51"/>
    <p:sldId id="313" r:id="rId52"/>
    <p:sldId id="342" r:id="rId53"/>
    <p:sldId id="314" r:id="rId54"/>
    <p:sldId id="315" r:id="rId55"/>
    <p:sldId id="316" r:id="rId56"/>
    <p:sldId id="308" r:id="rId57"/>
    <p:sldId id="265" r:id="rId58"/>
    <p:sldId id="309" r:id="rId59"/>
    <p:sldId id="310" r:id="rId60"/>
    <p:sldId id="337" r:id="rId61"/>
    <p:sldId id="312" r:id="rId62"/>
    <p:sldId id="338" r:id="rId63"/>
    <p:sldId id="319" r:id="rId64"/>
    <p:sldId id="318" r:id="rId65"/>
    <p:sldId id="334" r:id="rId66"/>
    <p:sldId id="347" r:id="rId67"/>
    <p:sldId id="344" r:id="rId68"/>
    <p:sldId id="349" r:id="rId69"/>
    <p:sldId id="335" r:id="rId70"/>
  </p:sldIdLst>
  <p:sldSz cx="9144000" cy="5715000" type="screen16x10"/>
  <p:notesSz cx="6858000" cy="9144000"/>
  <p:embeddedFontLst>
    <p:embeddedFont>
      <p:font typeface="Cambria Math" panose="02040503050406030204" pitchFamily="18" charset="0"/>
      <p:regular r:id="rId72"/>
    </p:embeddedFont>
    <p:embeddedFont>
      <p:font typeface="Segoe UI" panose="020B0502040204020203" pitchFamily="34" charset="0"/>
      <p:regular r:id="rId73"/>
      <p:bold r:id="rId74"/>
      <p:italic r:id="rId75"/>
      <p:boldItalic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99086-53ED-48AA-B2FC-E55DBA8A0AE3}" v="179" dt="2024-08-12T17:43:16.199"/>
  </p1510:revLst>
</p1510:revInfo>
</file>

<file path=ppt/tableStyles.xml><?xml version="1.0" encoding="utf-8"?>
<a:tblStyleLst xmlns:a="http://schemas.openxmlformats.org/drawingml/2006/main" def="{C3ED249A-3811-4C23-9FDF-9FA897286F0F}">
  <a:tblStyle styleId="{C3ED249A-3811-4C23-9FDF-9FA897286F0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865CF1D-0CD2-4782-81B9-320A03F770A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/>
    <p:restoredTop sz="94795"/>
  </p:normalViewPr>
  <p:slideViewPr>
    <p:cSldViewPr snapToGrid="0">
      <p:cViewPr varScale="1">
        <p:scale>
          <a:sx n="114" d="100"/>
          <a:sy n="114" d="100"/>
        </p:scale>
        <p:origin x="324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S::lucianops@insper.edu.br::16c53e34-c952-423e-8700-c0525d23304f" providerId="AD" clId="Web-{A5C7D685-BE67-AB12-749C-C9585BBE31E6}"/>
    <pc:docChg chg="modSld">
      <pc:chgData name="Luciano Pereira Soares" userId="S::lucianops@insper.edu.br::16c53e34-c952-423e-8700-c0525d23304f" providerId="AD" clId="Web-{A5C7D685-BE67-AB12-749C-C9585BBE31E6}" dt="2024-08-08T12:08:39.328" v="14" actId="14100"/>
      <pc:docMkLst>
        <pc:docMk/>
      </pc:docMkLst>
      <pc:sldChg chg="modSp">
        <pc:chgData name="Luciano Pereira Soares" userId="S::lucianops@insper.edu.br::16c53e34-c952-423e-8700-c0525d23304f" providerId="AD" clId="Web-{A5C7D685-BE67-AB12-749C-C9585BBE31E6}" dt="2024-08-08T12:08:39.328" v="14" actId="14100"/>
        <pc:sldMkLst>
          <pc:docMk/>
          <pc:sldMk cId="0" sldId="313"/>
        </pc:sldMkLst>
        <pc:spChg chg="mod">
          <ac:chgData name="Luciano Pereira Soares" userId="S::lucianops@insper.edu.br::16c53e34-c952-423e-8700-c0525d23304f" providerId="AD" clId="Web-{A5C7D685-BE67-AB12-749C-C9585BBE31E6}" dt="2024-08-08T12:08:30.374" v="12" actId="20577"/>
          <ac:spMkLst>
            <pc:docMk/>
            <pc:sldMk cId="0" sldId="313"/>
            <ac:spMk id="4" creationId="{EC128CE5-CDB1-8A59-7F69-536EB92C766A}"/>
          </ac:spMkLst>
        </pc:spChg>
        <pc:grpChg chg="mod">
          <ac:chgData name="Luciano Pereira Soares" userId="S::lucianops@insper.edu.br::16c53e34-c952-423e-8700-c0525d23304f" providerId="AD" clId="Web-{A5C7D685-BE67-AB12-749C-C9585BBE31E6}" dt="2024-08-08T12:08:39.328" v="14" actId="14100"/>
          <ac:grpSpMkLst>
            <pc:docMk/>
            <pc:sldMk cId="0" sldId="313"/>
            <ac:grpSpMk id="7" creationId="{70F2D201-5AE2-C0D2-74ED-4A8670674A4C}"/>
          </ac:grpSpMkLst>
        </pc:grpChg>
      </pc:sldChg>
      <pc:sldChg chg="addSp delSp modSp">
        <pc:chgData name="Luciano Pereira Soares" userId="S::lucianops@insper.edu.br::16c53e34-c952-423e-8700-c0525d23304f" providerId="AD" clId="Web-{A5C7D685-BE67-AB12-749C-C9585BBE31E6}" dt="2024-08-08T10:33:00.804" v="3"/>
        <pc:sldMkLst>
          <pc:docMk/>
          <pc:sldMk cId="673028724" sldId="339"/>
        </pc:sldMkLst>
        <pc:cxnChg chg="add del mod">
          <ac:chgData name="Luciano Pereira Soares" userId="S::lucianops@insper.edu.br::16c53e34-c952-423e-8700-c0525d23304f" providerId="AD" clId="Web-{A5C7D685-BE67-AB12-749C-C9585BBE31E6}" dt="2024-08-08T10:33:00.804" v="3"/>
          <ac:cxnSpMkLst>
            <pc:docMk/>
            <pc:sldMk cId="673028724" sldId="339"/>
            <ac:cxnSpMk id="6" creationId="{90904CE3-9770-7A96-5458-689B47E69EAE}"/>
          </ac:cxnSpMkLst>
        </pc:cxnChg>
      </pc:sldChg>
    </pc:docChg>
  </pc:docChgLst>
  <pc:docChgLst>
    <pc:chgData name="Luciano Pereira Soares" userId="16c53e34-c952-423e-8700-c0525d23304f" providerId="ADAL" clId="{97199086-53ED-48AA-B2FC-E55DBA8A0AE3}"/>
    <pc:docChg chg="undo custSel addSld delSld modSld sldOrd">
      <pc:chgData name="Luciano Pereira Soares" userId="16c53e34-c952-423e-8700-c0525d23304f" providerId="ADAL" clId="{97199086-53ED-48AA-B2FC-E55DBA8A0AE3}" dt="2024-08-12T17:43:49.854" v="598" actId="14100"/>
      <pc:docMkLst>
        <pc:docMk/>
      </pc:docMkLst>
      <pc:sldChg chg="addSp modSp mod ord modNotesTx">
        <pc:chgData name="Luciano Pereira Soares" userId="16c53e34-c952-423e-8700-c0525d23304f" providerId="ADAL" clId="{97199086-53ED-48AA-B2FC-E55DBA8A0AE3}" dt="2024-08-12T15:51:00.207" v="173" actId="113"/>
        <pc:sldMkLst>
          <pc:docMk/>
          <pc:sldMk cId="0" sldId="257"/>
        </pc:sldMkLst>
        <pc:spChg chg="add mod">
          <ac:chgData name="Luciano Pereira Soares" userId="16c53e34-c952-423e-8700-c0525d23304f" providerId="ADAL" clId="{97199086-53ED-48AA-B2FC-E55DBA8A0AE3}" dt="2024-08-12T15:51:00.207" v="173" actId="113"/>
          <ac:spMkLst>
            <pc:docMk/>
            <pc:sldMk cId="0" sldId="257"/>
            <ac:spMk id="3" creationId="{948C199B-02AF-7389-DA5E-0DB0F672BC5B}"/>
          </ac:spMkLst>
        </pc:spChg>
        <pc:spChg chg="mod">
          <ac:chgData name="Luciano Pereira Soares" userId="16c53e34-c952-423e-8700-c0525d23304f" providerId="ADAL" clId="{97199086-53ED-48AA-B2FC-E55DBA8A0AE3}" dt="2024-08-12T15:50:30.414" v="97" actId="1076"/>
          <ac:spMkLst>
            <pc:docMk/>
            <pc:sldMk cId="0" sldId="257"/>
            <ac:spMk id="40" creationId="{00000000-0000-0000-0000-000000000000}"/>
          </ac:spMkLst>
        </pc:spChg>
      </pc:sldChg>
      <pc:sldChg chg="del ord">
        <pc:chgData name="Luciano Pereira Soares" userId="16c53e34-c952-423e-8700-c0525d23304f" providerId="ADAL" clId="{97199086-53ED-48AA-B2FC-E55DBA8A0AE3}" dt="2024-08-12T13:24:48.785" v="19" actId="2696"/>
        <pc:sldMkLst>
          <pc:docMk/>
          <pc:sldMk cId="0" sldId="258"/>
        </pc:sldMkLst>
      </pc:sldChg>
      <pc:sldChg chg="del">
        <pc:chgData name="Luciano Pereira Soares" userId="16c53e34-c952-423e-8700-c0525d23304f" providerId="ADAL" clId="{97199086-53ED-48AA-B2FC-E55DBA8A0AE3}" dt="2024-08-12T13:25:03.228" v="20" actId="2696"/>
        <pc:sldMkLst>
          <pc:docMk/>
          <pc:sldMk cId="0" sldId="260"/>
        </pc:sldMkLst>
      </pc:sldChg>
      <pc:sldChg chg="add del">
        <pc:chgData name="Luciano Pereira Soares" userId="16c53e34-c952-423e-8700-c0525d23304f" providerId="ADAL" clId="{97199086-53ED-48AA-B2FC-E55DBA8A0AE3}" dt="2024-08-07T18:06:01.269" v="14" actId="2696"/>
        <pc:sldMkLst>
          <pc:docMk/>
          <pc:sldMk cId="518929098" sldId="265"/>
        </pc:sldMkLst>
      </pc:sldChg>
      <pc:sldChg chg="del">
        <pc:chgData name="Luciano Pereira Soares" userId="16c53e34-c952-423e-8700-c0525d23304f" providerId="ADAL" clId="{97199086-53ED-48AA-B2FC-E55DBA8A0AE3}" dt="2024-08-07T17:50:02.475" v="0" actId="2696"/>
        <pc:sldMkLst>
          <pc:docMk/>
          <pc:sldMk cId="3189329545" sldId="265"/>
        </pc:sldMkLst>
      </pc:sldChg>
      <pc:sldChg chg="modSp mod">
        <pc:chgData name="Luciano Pereira Soares" userId="16c53e34-c952-423e-8700-c0525d23304f" providerId="ADAL" clId="{97199086-53ED-48AA-B2FC-E55DBA8A0AE3}" dt="2024-08-07T17:56:36.369" v="12" actId="20577"/>
        <pc:sldMkLst>
          <pc:docMk/>
          <pc:sldMk cId="0" sldId="272"/>
        </pc:sldMkLst>
        <pc:spChg chg="mod">
          <ac:chgData name="Luciano Pereira Soares" userId="16c53e34-c952-423e-8700-c0525d23304f" providerId="ADAL" clId="{97199086-53ED-48AA-B2FC-E55DBA8A0AE3}" dt="2024-08-07T17:56:36.369" v="12" actId="20577"/>
          <ac:spMkLst>
            <pc:docMk/>
            <pc:sldMk cId="0" sldId="272"/>
            <ac:spMk id="194" creationId="{00000000-0000-0000-0000-000000000000}"/>
          </ac:spMkLst>
        </pc:spChg>
      </pc:sldChg>
      <pc:sldChg chg="del">
        <pc:chgData name="Luciano Pereira Soares" userId="16c53e34-c952-423e-8700-c0525d23304f" providerId="ADAL" clId="{97199086-53ED-48AA-B2FC-E55DBA8A0AE3}" dt="2024-08-12T15:44:10.096" v="23" actId="47"/>
        <pc:sldMkLst>
          <pc:docMk/>
          <pc:sldMk cId="0" sldId="274"/>
        </pc:sldMkLst>
      </pc:sldChg>
      <pc:sldChg chg="del">
        <pc:chgData name="Luciano Pereira Soares" userId="16c53e34-c952-423e-8700-c0525d23304f" providerId="ADAL" clId="{97199086-53ED-48AA-B2FC-E55DBA8A0AE3}" dt="2024-08-12T15:44:12.353" v="24" actId="47"/>
        <pc:sldMkLst>
          <pc:docMk/>
          <pc:sldMk cId="0" sldId="275"/>
        </pc:sldMkLst>
      </pc:sldChg>
      <pc:sldChg chg="addSp delSp modSp mod delAnim modNotesTx">
        <pc:chgData name="Luciano Pereira Soares" userId="16c53e34-c952-423e-8700-c0525d23304f" providerId="ADAL" clId="{97199086-53ED-48AA-B2FC-E55DBA8A0AE3}" dt="2024-08-12T15:44:52.534" v="96" actId="115"/>
        <pc:sldMkLst>
          <pc:docMk/>
          <pc:sldMk cId="0" sldId="276"/>
        </pc:sldMkLst>
        <pc:spChg chg="add mod">
          <ac:chgData name="Luciano Pereira Soares" userId="16c53e34-c952-423e-8700-c0525d23304f" providerId="ADAL" clId="{97199086-53ED-48AA-B2FC-E55DBA8A0AE3}" dt="2024-08-12T15:44:52.534" v="96" actId="115"/>
          <ac:spMkLst>
            <pc:docMk/>
            <pc:sldMk cId="0" sldId="276"/>
            <ac:spMk id="3" creationId="{7A003409-5E93-5315-FD30-0192EDDE8653}"/>
          </ac:spMkLst>
        </pc:spChg>
        <pc:spChg chg="add del mod">
          <ac:chgData name="Luciano Pereira Soares" userId="16c53e34-c952-423e-8700-c0525d23304f" providerId="ADAL" clId="{97199086-53ED-48AA-B2FC-E55DBA8A0AE3}" dt="2024-08-07T17:56:43.159" v="13" actId="478"/>
          <ac:spMkLst>
            <pc:docMk/>
            <pc:sldMk cId="0" sldId="276"/>
            <ac:spMk id="3" creationId="{ACB3EB76-D74A-8191-6527-50DBF28C2D86}"/>
          </ac:spMkLst>
        </pc:spChg>
        <pc:spChg chg="mod">
          <ac:chgData name="Luciano Pereira Soares" userId="16c53e34-c952-423e-8700-c0525d23304f" providerId="ADAL" clId="{97199086-53ED-48AA-B2FC-E55DBA8A0AE3}" dt="2024-08-07T17:55:11.451" v="7" actId="20577"/>
          <ac:spMkLst>
            <pc:docMk/>
            <pc:sldMk cId="0" sldId="276"/>
            <ac:spMk id="230" creationId="{00000000-0000-0000-0000-000000000000}"/>
          </ac:spMkLst>
        </pc:spChg>
        <pc:spChg chg="del">
          <ac:chgData name="Luciano Pereira Soares" userId="16c53e34-c952-423e-8700-c0525d23304f" providerId="ADAL" clId="{97199086-53ED-48AA-B2FC-E55DBA8A0AE3}" dt="2024-08-07T17:56:14.421" v="10" actId="478"/>
          <ac:spMkLst>
            <pc:docMk/>
            <pc:sldMk cId="0" sldId="276"/>
            <ac:spMk id="231" creationId="{00000000-0000-0000-0000-000000000000}"/>
          </ac:spMkLst>
        </pc:spChg>
        <pc:spChg chg="del">
          <ac:chgData name="Luciano Pereira Soares" userId="16c53e34-c952-423e-8700-c0525d23304f" providerId="ADAL" clId="{97199086-53ED-48AA-B2FC-E55DBA8A0AE3}" dt="2024-08-07T17:56:08.973" v="8" actId="478"/>
          <ac:spMkLst>
            <pc:docMk/>
            <pc:sldMk cId="0" sldId="276"/>
            <ac:spMk id="232" creationId="{00000000-0000-0000-0000-000000000000}"/>
          </ac:spMkLst>
        </pc:spChg>
      </pc:sldChg>
      <pc:sldChg chg="addSp delSp modSp mod">
        <pc:chgData name="Luciano Pereira Soares" userId="16c53e34-c952-423e-8700-c0525d23304f" providerId="ADAL" clId="{97199086-53ED-48AA-B2FC-E55DBA8A0AE3}" dt="2024-08-12T15:58:32.034" v="307" actId="478"/>
        <pc:sldMkLst>
          <pc:docMk/>
          <pc:sldMk cId="0" sldId="288"/>
        </pc:sldMkLst>
        <pc:spChg chg="add mod">
          <ac:chgData name="Luciano Pereira Soares" userId="16c53e34-c952-423e-8700-c0525d23304f" providerId="ADAL" clId="{97199086-53ED-48AA-B2FC-E55DBA8A0AE3}" dt="2024-08-12T15:54:37.629" v="240" actId="1036"/>
          <ac:spMkLst>
            <pc:docMk/>
            <pc:sldMk cId="0" sldId="288"/>
            <ac:spMk id="2" creationId="{FD82C036-A0BB-FDFD-BE23-D1B3546FE9CE}"/>
          </ac:spMkLst>
        </pc:spChg>
        <pc:spChg chg="add mod">
          <ac:chgData name="Luciano Pereira Soares" userId="16c53e34-c952-423e-8700-c0525d23304f" providerId="ADAL" clId="{97199086-53ED-48AA-B2FC-E55DBA8A0AE3}" dt="2024-08-12T15:54:37.629" v="240" actId="1036"/>
          <ac:spMkLst>
            <pc:docMk/>
            <pc:sldMk cId="0" sldId="288"/>
            <ac:spMk id="3" creationId="{5FA7E559-4F59-BF14-25E8-FD5B5DE77C12}"/>
          </ac:spMkLst>
        </pc:spChg>
        <pc:spChg chg="add mod">
          <ac:chgData name="Luciano Pereira Soares" userId="16c53e34-c952-423e-8700-c0525d23304f" providerId="ADAL" clId="{97199086-53ED-48AA-B2FC-E55DBA8A0AE3}" dt="2024-08-12T15:56:52.694" v="283" actId="403"/>
          <ac:spMkLst>
            <pc:docMk/>
            <pc:sldMk cId="0" sldId="288"/>
            <ac:spMk id="4" creationId="{198552E5-CB14-5F2E-0664-26B71E337BCE}"/>
          </ac:spMkLst>
        </pc:spChg>
        <pc:spChg chg="add mod">
          <ac:chgData name="Luciano Pereira Soares" userId="16c53e34-c952-423e-8700-c0525d23304f" providerId="ADAL" clId="{97199086-53ED-48AA-B2FC-E55DBA8A0AE3}" dt="2024-08-12T15:58:24.635" v="306" actId="16959"/>
          <ac:spMkLst>
            <pc:docMk/>
            <pc:sldMk cId="0" sldId="288"/>
            <ac:spMk id="5" creationId="{BA24D62E-2746-A1C6-2264-718F90440343}"/>
          </ac:spMkLst>
        </pc:spChg>
        <pc:spChg chg="mod">
          <ac:chgData name="Luciano Pereira Soares" userId="16c53e34-c952-423e-8700-c0525d23304f" providerId="ADAL" clId="{97199086-53ED-48AA-B2FC-E55DBA8A0AE3}" dt="2024-08-12T15:54:42.450" v="245" actId="20577"/>
          <ac:spMkLst>
            <pc:docMk/>
            <pc:sldMk cId="0" sldId="288"/>
            <ac:spMk id="356" creationId="{00000000-0000-0000-0000-000000000000}"/>
          </ac:spMkLst>
        </pc:spChg>
        <pc:picChg chg="del">
          <ac:chgData name="Luciano Pereira Soares" userId="16c53e34-c952-423e-8700-c0525d23304f" providerId="ADAL" clId="{97199086-53ED-48AA-B2FC-E55DBA8A0AE3}" dt="2024-08-12T15:53:50.202" v="211" actId="478"/>
          <ac:picMkLst>
            <pc:docMk/>
            <pc:sldMk cId="0" sldId="288"/>
            <ac:picMk id="358" creationId="{00000000-0000-0000-0000-000000000000}"/>
          </ac:picMkLst>
        </pc:picChg>
        <pc:picChg chg="del mod">
          <ac:chgData name="Luciano Pereira Soares" userId="16c53e34-c952-423e-8700-c0525d23304f" providerId="ADAL" clId="{97199086-53ED-48AA-B2FC-E55DBA8A0AE3}" dt="2024-08-12T15:54:45.075" v="246" actId="478"/>
          <ac:picMkLst>
            <pc:docMk/>
            <pc:sldMk cId="0" sldId="288"/>
            <ac:picMk id="359" creationId="{00000000-0000-0000-0000-000000000000}"/>
          </ac:picMkLst>
        </pc:picChg>
        <pc:picChg chg="del">
          <ac:chgData name="Luciano Pereira Soares" userId="16c53e34-c952-423e-8700-c0525d23304f" providerId="ADAL" clId="{97199086-53ED-48AA-B2FC-E55DBA8A0AE3}" dt="2024-08-12T15:56:27.950" v="276" actId="478"/>
          <ac:picMkLst>
            <pc:docMk/>
            <pc:sldMk cId="0" sldId="288"/>
            <ac:picMk id="360" creationId="{00000000-0000-0000-0000-000000000000}"/>
          </ac:picMkLst>
        </pc:picChg>
        <pc:picChg chg="del mod">
          <ac:chgData name="Luciano Pereira Soares" userId="16c53e34-c952-423e-8700-c0525d23304f" providerId="ADAL" clId="{97199086-53ED-48AA-B2FC-E55DBA8A0AE3}" dt="2024-08-12T15:58:32.034" v="307" actId="478"/>
          <ac:picMkLst>
            <pc:docMk/>
            <pc:sldMk cId="0" sldId="288"/>
            <ac:picMk id="361" creationId="{00000000-0000-0000-0000-000000000000}"/>
          </ac:picMkLst>
        </pc:picChg>
      </pc:sldChg>
      <pc:sldChg chg="modSp mod">
        <pc:chgData name="Luciano Pereira Soares" userId="16c53e34-c952-423e-8700-c0525d23304f" providerId="ADAL" clId="{97199086-53ED-48AA-B2FC-E55DBA8A0AE3}" dt="2024-08-12T17:43:49.854" v="598" actId="14100"/>
        <pc:sldMkLst>
          <pc:docMk/>
          <pc:sldMk cId="0" sldId="313"/>
        </pc:sldMkLst>
        <pc:spChg chg="mod">
          <ac:chgData name="Luciano Pereira Soares" userId="16c53e34-c952-423e-8700-c0525d23304f" providerId="ADAL" clId="{97199086-53ED-48AA-B2FC-E55DBA8A0AE3}" dt="2024-08-12T17:43:45.618" v="597" actId="1076"/>
          <ac:spMkLst>
            <pc:docMk/>
            <pc:sldMk cId="0" sldId="313"/>
            <ac:spMk id="6" creationId="{3DBD6777-AFD8-F731-A017-83D8043B1F6F}"/>
          </ac:spMkLst>
        </pc:spChg>
        <pc:spChg chg="mod">
          <ac:chgData name="Luciano Pereira Soares" userId="16c53e34-c952-423e-8700-c0525d23304f" providerId="ADAL" clId="{97199086-53ED-48AA-B2FC-E55DBA8A0AE3}" dt="2024-08-12T17:42:11.304" v="549" actId="20577"/>
          <ac:spMkLst>
            <pc:docMk/>
            <pc:sldMk cId="0" sldId="313"/>
            <ac:spMk id="713" creationId="{00000000-0000-0000-0000-000000000000}"/>
          </ac:spMkLst>
        </pc:spChg>
        <pc:grpChg chg="mod">
          <ac:chgData name="Luciano Pereira Soares" userId="16c53e34-c952-423e-8700-c0525d23304f" providerId="ADAL" clId="{97199086-53ED-48AA-B2FC-E55DBA8A0AE3}" dt="2024-08-12T17:43:49.854" v="598" actId="14100"/>
          <ac:grpSpMkLst>
            <pc:docMk/>
            <pc:sldMk cId="0" sldId="313"/>
            <ac:grpSpMk id="7" creationId="{70F2D201-5AE2-C0D2-74ED-4A8670674A4C}"/>
          </ac:grpSpMkLst>
        </pc:grpChg>
      </pc:sldChg>
      <pc:sldChg chg="addSp modSp new mod modNotesTx">
        <pc:chgData name="Luciano Pereira Soares" userId="16c53e34-c952-423e-8700-c0525d23304f" providerId="ADAL" clId="{97199086-53ED-48AA-B2FC-E55DBA8A0AE3}" dt="2024-08-12T16:08:06.840" v="524" actId="122"/>
        <pc:sldMkLst>
          <pc:docMk/>
          <pc:sldMk cId="4290127331" sldId="350"/>
        </pc:sldMkLst>
        <pc:spChg chg="mod">
          <ac:chgData name="Luciano Pereira Soares" userId="16c53e34-c952-423e-8700-c0525d23304f" providerId="ADAL" clId="{97199086-53ED-48AA-B2FC-E55DBA8A0AE3}" dt="2024-08-12T15:59:44.689" v="338" actId="20577"/>
          <ac:spMkLst>
            <pc:docMk/>
            <pc:sldMk cId="4290127331" sldId="350"/>
            <ac:spMk id="2" creationId="{8069591B-557C-1035-F73B-5445C81F056F}"/>
          </ac:spMkLst>
        </pc:spChg>
        <pc:spChg chg="mod">
          <ac:chgData name="Luciano Pereira Soares" userId="16c53e34-c952-423e-8700-c0525d23304f" providerId="ADAL" clId="{97199086-53ED-48AA-B2FC-E55DBA8A0AE3}" dt="2024-08-12T16:06:21.229" v="483" actId="20577"/>
          <ac:spMkLst>
            <pc:docMk/>
            <pc:sldMk cId="4290127331" sldId="350"/>
            <ac:spMk id="3" creationId="{1E70D6D2-45FB-B801-582A-F3B8FBC8AE80}"/>
          </ac:spMkLst>
        </pc:spChg>
        <pc:spChg chg="add mod">
          <ac:chgData name="Luciano Pereira Soares" userId="16c53e34-c952-423e-8700-c0525d23304f" providerId="ADAL" clId="{97199086-53ED-48AA-B2FC-E55DBA8A0AE3}" dt="2024-08-12T16:06:31.153" v="504" actId="1037"/>
          <ac:spMkLst>
            <pc:docMk/>
            <pc:sldMk cId="4290127331" sldId="350"/>
            <ac:spMk id="5" creationId="{CF647633-46B4-56D8-B247-357BF71BC6CA}"/>
          </ac:spMkLst>
        </pc:spChg>
        <pc:spChg chg="add mod">
          <ac:chgData name="Luciano Pereira Soares" userId="16c53e34-c952-423e-8700-c0525d23304f" providerId="ADAL" clId="{97199086-53ED-48AA-B2FC-E55DBA8A0AE3}" dt="2024-08-12T16:07:48.969" v="512" actId="20577"/>
          <ac:spMkLst>
            <pc:docMk/>
            <pc:sldMk cId="4290127331" sldId="350"/>
            <ac:spMk id="6" creationId="{B73FEF8E-529D-8671-FF94-975ED22131BB}"/>
          </ac:spMkLst>
        </pc:spChg>
        <pc:spChg chg="add mod">
          <ac:chgData name="Luciano Pereira Soares" userId="16c53e34-c952-423e-8700-c0525d23304f" providerId="ADAL" clId="{97199086-53ED-48AA-B2FC-E55DBA8A0AE3}" dt="2024-08-12T16:08:06.840" v="524" actId="122"/>
          <ac:spMkLst>
            <pc:docMk/>
            <pc:sldMk cId="4290127331" sldId="350"/>
            <ac:spMk id="8" creationId="{D7B27236-54AF-7306-58A8-3B9806AB87D5}"/>
          </ac:spMkLst>
        </pc:spChg>
        <pc:picChg chg="add mod">
          <ac:chgData name="Luciano Pereira Soares" userId="16c53e34-c952-423e-8700-c0525d23304f" providerId="ADAL" clId="{97199086-53ED-48AA-B2FC-E55DBA8A0AE3}" dt="2024-08-12T16:07:38.204" v="508" actId="1076"/>
          <ac:picMkLst>
            <pc:docMk/>
            <pc:sldMk cId="4290127331" sldId="350"/>
            <ac:picMk id="1026" creationId="{4F4A740B-09C9-9F41-A643-BA674DB306ED}"/>
          </ac:picMkLst>
        </pc:picChg>
      </pc:sldChg>
      <pc:sldChg chg="add del">
        <pc:chgData name="Luciano Pereira Soares" userId="16c53e34-c952-423e-8700-c0525d23304f" providerId="ADAL" clId="{97199086-53ED-48AA-B2FC-E55DBA8A0AE3}" dt="2024-08-12T13:25:03.228" v="20" actId="2696"/>
        <pc:sldMkLst>
          <pc:docMk/>
          <pc:sldMk cId="3571666723" sldId="355"/>
        </pc:sldMkLst>
      </pc:sldChg>
    </pc:docChg>
  </pc:docChgLst>
  <pc:docChgLst>
    <pc:chgData name="Fabio Orfali" userId="S::fabioo1@insper.edu.br::3730b7a9-9dee-4645-b6eb-7377d594d9d3" providerId="AD" clId="Web-{2E05FB77-9FF4-0B19-3F7D-3AB85A5E6EDA}"/>
    <pc:docChg chg="addSld delSld modSld sldOrd">
      <pc:chgData name="Fabio Orfali" userId="S::fabioo1@insper.edu.br::3730b7a9-9dee-4645-b6eb-7377d594d9d3" providerId="AD" clId="Web-{2E05FB77-9FF4-0B19-3F7D-3AB85A5E6EDA}" dt="2024-08-08T02:00:00.445" v="230" actId="20577"/>
      <pc:docMkLst>
        <pc:docMk/>
      </pc:docMkLst>
      <pc:sldChg chg="add del">
        <pc:chgData name="Fabio Orfali" userId="S::fabioo1@insper.edu.br::3730b7a9-9dee-4645-b6eb-7377d594d9d3" providerId="AD" clId="Web-{2E05FB77-9FF4-0B19-3F7D-3AB85A5E6EDA}" dt="2024-08-07T23:32:42.270" v="1"/>
        <pc:sldMkLst>
          <pc:docMk/>
          <pc:sldMk cId="0" sldId="262"/>
        </pc:sldMkLst>
      </pc:sldChg>
      <pc:sldChg chg="modSp">
        <pc:chgData name="Fabio Orfali" userId="S::fabioo1@insper.edu.br::3730b7a9-9dee-4645-b6eb-7377d594d9d3" providerId="AD" clId="Web-{2E05FB77-9FF4-0B19-3F7D-3AB85A5E6EDA}" dt="2024-08-07T23:34:13.757" v="8" actId="1076"/>
        <pc:sldMkLst>
          <pc:docMk/>
          <pc:sldMk cId="0" sldId="263"/>
        </pc:sldMkLst>
        <pc:spChg chg="mod">
          <ac:chgData name="Fabio Orfali" userId="S::fabioo1@insper.edu.br::3730b7a9-9dee-4645-b6eb-7377d594d9d3" providerId="AD" clId="Web-{2E05FB77-9FF4-0B19-3F7D-3AB85A5E6EDA}" dt="2024-08-07T23:34:01.523" v="5" actId="14100"/>
          <ac:spMkLst>
            <pc:docMk/>
            <pc:sldMk cId="0" sldId="263"/>
            <ac:spMk id="105" creationId="{00000000-0000-0000-0000-000000000000}"/>
          </ac:spMkLst>
        </pc:spChg>
        <pc:spChg chg="mod">
          <ac:chgData name="Fabio Orfali" userId="S::fabioo1@insper.edu.br::3730b7a9-9dee-4645-b6eb-7377d594d9d3" providerId="AD" clId="Web-{2E05FB77-9FF4-0B19-3F7D-3AB85A5E6EDA}" dt="2024-08-07T23:34:13.757" v="8" actId="1076"/>
          <ac:spMkLst>
            <pc:docMk/>
            <pc:sldMk cId="0" sldId="263"/>
            <ac:spMk id="108" creationId="{00000000-0000-0000-0000-000000000000}"/>
          </ac:spMkLst>
        </pc:spChg>
      </pc:sldChg>
      <pc:sldChg chg="addSp delSp modSp">
        <pc:chgData name="Fabio Orfali" userId="S::fabioo1@insper.edu.br::3730b7a9-9dee-4645-b6eb-7377d594d9d3" providerId="AD" clId="Web-{2E05FB77-9FF4-0B19-3F7D-3AB85A5E6EDA}" dt="2024-08-07T23:39:49.519" v="17"/>
        <pc:sldMkLst>
          <pc:docMk/>
          <pc:sldMk cId="0" sldId="268"/>
        </pc:sldMkLst>
        <pc:picChg chg="add mod modCrop">
          <ac:chgData name="Fabio Orfali" userId="S::fabioo1@insper.edu.br::3730b7a9-9dee-4645-b6eb-7377d594d9d3" providerId="AD" clId="Web-{2E05FB77-9FF4-0B19-3F7D-3AB85A5E6EDA}" dt="2024-08-07T23:39:37.878" v="16"/>
          <ac:picMkLst>
            <pc:docMk/>
            <pc:sldMk cId="0" sldId="268"/>
            <ac:picMk id="2" creationId="{481E5DCF-22E2-E7ED-26A4-D1BCEB45242E}"/>
          </ac:picMkLst>
        </pc:picChg>
        <pc:picChg chg="del">
          <ac:chgData name="Fabio Orfali" userId="S::fabioo1@insper.edu.br::3730b7a9-9dee-4645-b6eb-7377d594d9d3" providerId="AD" clId="Web-{2E05FB77-9FF4-0B19-3F7D-3AB85A5E6EDA}" dt="2024-08-07T23:39:49.519" v="17"/>
          <ac:picMkLst>
            <pc:docMk/>
            <pc:sldMk cId="0" sldId="268"/>
            <ac:picMk id="155" creationId="{00000000-0000-0000-0000-000000000000}"/>
          </ac:picMkLst>
        </pc:picChg>
      </pc:sldChg>
      <pc:sldChg chg="modSp">
        <pc:chgData name="Fabio Orfali" userId="S::fabioo1@insper.edu.br::3730b7a9-9dee-4645-b6eb-7377d594d9d3" providerId="AD" clId="Web-{2E05FB77-9FF4-0B19-3F7D-3AB85A5E6EDA}" dt="2024-08-07T23:55:08.209" v="29" actId="20577"/>
        <pc:sldMkLst>
          <pc:docMk/>
          <pc:sldMk cId="0" sldId="273"/>
        </pc:sldMkLst>
        <pc:spChg chg="mod">
          <ac:chgData name="Fabio Orfali" userId="S::fabioo1@insper.edu.br::3730b7a9-9dee-4645-b6eb-7377d594d9d3" providerId="AD" clId="Web-{2E05FB77-9FF4-0B19-3F7D-3AB85A5E6EDA}" dt="2024-08-07T23:55:08.209" v="29" actId="20577"/>
          <ac:spMkLst>
            <pc:docMk/>
            <pc:sldMk cId="0" sldId="273"/>
            <ac:spMk id="202" creationId="{00000000-0000-0000-0000-000000000000}"/>
          </ac:spMkLst>
        </pc:spChg>
      </pc:sldChg>
      <pc:sldChg chg="addSp delSp modSp addAnim delAnim">
        <pc:chgData name="Fabio Orfali" userId="S::fabioo1@insper.edu.br::3730b7a9-9dee-4645-b6eb-7377d594d9d3" providerId="AD" clId="Web-{2E05FB77-9FF4-0B19-3F7D-3AB85A5E6EDA}" dt="2024-08-08T00:35:15.836" v="98" actId="20577"/>
        <pc:sldMkLst>
          <pc:docMk/>
          <pc:sldMk cId="0" sldId="284"/>
        </pc:sldMkLst>
        <pc:spChg chg="add del mod">
          <ac:chgData name="Fabio Orfali" userId="S::fabioo1@insper.edu.br::3730b7a9-9dee-4645-b6eb-7377d594d9d3" providerId="AD" clId="Web-{2E05FB77-9FF4-0B19-3F7D-3AB85A5E6EDA}" dt="2024-08-08T00:11:16.137" v="59"/>
          <ac:spMkLst>
            <pc:docMk/>
            <pc:sldMk cId="0" sldId="284"/>
            <ac:spMk id="3" creationId="{24AAB8DC-3163-D0B3-8CE2-4D58903BDF1C}"/>
          </ac:spMkLst>
        </pc:spChg>
        <pc:spChg chg="mod">
          <ac:chgData name="Fabio Orfali" userId="S::fabioo1@insper.edu.br::3730b7a9-9dee-4645-b6eb-7377d594d9d3" providerId="AD" clId="Web-{2E05FB77-9FF4-0B19-3F7D-3AB85A5E6EDA}" dt="2024-08-08T00:35:15.836" v="98" actId="20577"/>
          <ac:spMkLst>
            <pc:docMk/>
            <pc:sldMk cId="0" sldId="284"/>
            <ac:spMk id="318" creationId="{00000000-0000-0000-0000-000000000000}"/>
          </ac:spMkLst>
        </pc:spChg>
        <pc:spChg chg="mod">
          <ac:chgData name="Fabio Orfali" userId="S::fabioo1@insper.edu.br::3730b7a9-9dee-4645-b6eb-7377d594d9d3" providerId="AD" clId="Web-{2E05FB77-9FF4-0B19-3F7D-3AB85A5E6EDA}" dt="2024-08-08T00:11:28.840" v="62" actId="20577"/>
          <ac:spMkLst>
            <pc:docMk/>
            <pc:sldMk cId="0" sldId="284"/>
            <ac:spMk id="320" creationId="{00000000-0000-0000-0000-000000000000}"/>
          </ac:spMkLst>
        </pc:spChg>
        <pc:spChg chg="del">
          <ac:chgData name="Fabio Orfali" userId="S::fabioo1@insper.edu.br::3730b7a9-9dee-4645-b6eb-7377d594d9d3" providerId="AD" clId="Web-{2E05FB77-9FF4-0B19-3F7D-3AB85A5E6EDA}" dt="2024-08-08T00:10:59.105" v="56"/>
          <ac:spMkLst>
            <pc:docMk/>
            <pc:sldMk cId="0" sldId="284"/>
            <ac:spMk id="321" creationId="{00000000-0000-0000-0000-000000000000}"/>
          </ac:spMkLst>
        </pc:spChg>
        <pc:picChg chg="add mod">
          <ac:chgData name="Fabio Orfali" userId="S::fabioo1@insper.edu.br::3730b7a9-9dee-4645-b6eb-7377d594d9d3" providerId="AD" clId="Web-{2E05FB77-9FF4-0B19-3F7D-3AB85A5E6EDA}" dt="2024-08-08T00:14:39.708" v="67" actId="1076"/>
          <ac:picMkLst>
            <pc:docMk/>
            <pc:sldMk cId="0" sldId="284"/>
            <ac:picMk id="4" creationId="{15CF9D75-35BD-4CA2-2998-DFA95458E1E5}"/>
          </ac:picMkLst>
        </pc:picChg>
        <pc:picChg chg="add mod">
          <ac:chgData name="Fabio Orfali" userId="S::fabioo1@insper.edu.br::3730b7a9-9dee-4645-b6eb-7377d594d9d3" providerId="AD" clId="Web-{2E05FB77-9FF4-0B19-3F7D-3AB85A5E6EDA}" dt="2024-08-08T00:16:35.056" v="70" actId="1076"/>
          <ac:picMkLst>
            <pc:docMk/>
            <pc:sldMk cId="0" sldId="284"/>
            <ac:picMk id="5" creationId="{1617DF68-6A8A-969E-3435-DB9483E1C86A}"/>
          </ac:picMkLst>
        </pc:picChg>
        <pc:picChg chg="add mod">
          <ac:chgData name="Fabio Orfali" userId="S::fabioo1@insper.edu.br::3730b7a9-9dee-4645-b6eb-7377d594d9d3" providerId="AD" clId="Web-{2E05FB77-9FF4-0B19-3F7D-3AB85A5E6EDA}" dt="2024-08-08T00:17:34.105" v="75" actId="1076"/>
          <ac:picMkLst>
            <pc:docMk/>
            <pc:sldMk cId="0" sldId="284"/>
            <ac:picMk id="6" creationId="{55199C71-C548-2597-29F4-A9124BEB290F}"/>
          </ac:picMkLst>
        </pc:picChg>
        <pc:picChg chg="add mod">
          <ac:chgData name="Fabio Orfali" userId="S::fabioo1@insper.edu.br::3730b7a9-9dee-4645-b6eb-7377d594d9d3" providerId="AD" clId="Web-{2E05FB77-9FF4-0B19-3F7D-3AB85A5E6EDA}" dt="2024-08-08T00:19:19.359" v="79" actId="1076"/>
          <ac:picMkLst>
            <pc:docMk/>
            <pc:sldMk cId="0" sldId="284"/>
            <ac:picMk id="7" creationId="{BB6B54E4-C181-E210-EDC2-DEF7E0AC1764}"/>
          </ac:picMkLst>
        </pc:picChg>
        <pc:picChg chg="del">
          <ac:chgData name="Fabio Orfali" userId="S::fabioo1@insper.edu.br::3730b7a9-9dee-4645-b6eb-7377d594d9d3" providerId="AD" clId="Web-{2E05FB77-9FF4-0B19-3F7D-3AB85A5E6EDA}" dt="2024-08-08T00:11:12.559" v="58"/>
          <ac:picMkLst>
            <pc:docMk/>
            <pc:sldMk cId="0" sldId="284"/>
            <ac:picMk id="322" creationId="{00000000-0000-0000-0000-000000000000}"/>
          </ac:picMkLst>
        </pc:picChg>
      </pc:sldChg>
      <pc:sldChg chg="addSp delSp modSp addAnim delAnim">
        <pc:chgData name="Fabio Orfali" userId="S::fabioo1@insper.edu.br::3730b7a9-9dee-4645-b6eb-7377d594d9d3" providerId="AD" clId="Web-{2E05FB77-9FF4-0B19-3F7D-3AB85A5E6EDA}" dt="2024-08-08T00:35:36.180" v="100" actId="20577"/>
        <pc:sldMkLst>
          <pc:docMk/>
          <pc:sldMk cId="0" sldId="285"/>
        </pc:sldMkLst>
        <pc:spChg chg="add mod">
          <ac:chgData name="Fabio Orfali" userId="S::fabioo1@insper.edu.br::3730b7a9-9dee-4645-b6eb-7377d594d9d3" providerId="AD" clId="Web-{2E05FB77-9FF4-0B19-3F7D-3AB85A5E6EDA}" dt="2024-08-08T00:08:12.099" v="44" actId="1076"/>
          <ac:spMkLst>
            <pc:docMk/>
            <pc:sldMk cId="0" sldId="285"/>
            <ac:spMk id="4" creationId="{3675B671-1F15-A47B-D30B-278C9C5FBA50}"/>
          </ac:spMkLst>
        </pc:spChg>
        <pc:spChg chg="mod">
          <ac:chgData name="Fabio Orfali" userId="S::fabioo1@insper.edu.br::3730b7a9-9dee-4645-b6eb-7377d594d9d3" providerId="AD" clId="Web-{2E05FB77-9FF4-0B19-3F7D-3AB85A5E6EDA}" dt="2024-08-08T00:35:36.180" v="100" actId="20577"/>
          <ac:spMkLst>
            <pc:docMk/>
            <pc:sldMk cId="0" sldId="285"/>
            <ac:spMk id="327" creationId="{00000000-0000-0000-0000-000000000000}"/>
          </ac:spMkLst>
        </pc:spChg>
        <pc:picChg chg="add del mod">
          <ac:chgData name="Fabio Orfali" userId="S::fabioo1@insper.edu.br::3730b7a9-9dee-4645-b6eb-7377d594d9d3" providerId="AD" clId="Web-{2E05FB77-9FF4-0B19-3F7D-3AB85A5E6EDA}" dt="2024-08-08T00:07:57.005" v="42"/>
          <ac:picMkLst>
            <pc:docMk/>
            <pc:sldMk cId="0" sldId="285"/>
            <ac:picMk id="2" creationId="{47A7FB29-9DE7-3F2F-5766-168326E65292}"/>
          </ac:picMkLst>
        </pc:picChg>
        <pc:picChg chg="add del mod">
          <ac:chgData name="Fabio Orfali" userId="S::fabioo1@insper.edu.br::3730b7a9-9dee-4645-b6eb-7377d594d9d3" providerId="AD" clId="Web-{2E05FB77-9FF4-0B19-3F7D-3AB85A5E6EDA}" dt="2024-08-08T00:09:30.352" v="50"/>
          <ac:picMkLst>
            <pc:docMk/>
            <pc:sldMk cId="0" sldId="285"/>
            <ac:picMk id="6" creationId="{D8AD7D14-F3B0-468F-215F-6509F7A258ED}"/>
          </ac:picMkLst>
        </pc:picChg>
        <pc:picChg chg="mod">
          <ac:chgData name="Fabio Orfali" userId="S::fabioo1@insper.edu.br::3730b7a9-9dee-4645-b6eb-7377d594d9d3" providerId="AD" clId="Web-{2E05FB77-9FF4-0B19-3F7D-3AB85A5E6EDA}" dt="2024-08-08T00:08:22.912" v="45" actId="1076"/>
          <ac:picMkLst>
            <pc:docMk/>
            <pc:sldMk cId="0" sldId="285"/>
            <ac:picMk id="329" creationId="{00000000-0000-0000-0000-000000000000}"/>
          </ac:picMkLst>
        </pc:picChg>
        <pc:picChg chg="mod">
          <ac:chgData name="Fabio Orfali" userId="S::fabioo1@insper.edu.br::3730b7a9-9dee-4645-b6eb-7377d594d9d3" providerId="AD" clId="Web-{2E05FB77-9FF4-0B19-3F7D-3AB85A5E6EDA}" dt="2024-08-08T00:07:22.675" v="39" actId="1076"/>
          <ac:picMkLst>
            <pc:docMk/>
            <pc:sldMk cId="0" sldId="285"/>
            <ac:picMk id="330" creationId="{00000000-0000-0000-0000-000000000000}"/>
          </ac:picMkLst>
        </pc:picChg>
      </pc:sldChg>
      <pc:sldChg chg="mod modShow">
        <pc:chgData name="Fabio Orfali" userId="S::fabioo1@insper.edu.br::3730b7a9-9dee-4645-b6eb-7377d594d9d3" providerId="AD" clId="Web-{2E05FB77-9FF4-0B19-3F7D-3AB85A5E6EDA}" dt="2024-08-08T00:31:32.088" v="97"/>
        <pc:sldMkLst>
          <pc:docMk/>
          <pc:sldMk cId="0" sldId="286"/>
        </pc:sldMkLst>
      </pc:sldChg>
      <pc:sldChg chg="modSp">
        <pc:chgData name="Fabio Orfali" userId="S::fabioo1@insper.edu.br::3730b7a9-9dee-4645-b6eb-7377d594d9d3" providerId="AD" clId="Web-{2E05FB77-9FF4-0B19-3F7D-3AB85A5E6EDA}" dt="2024-08-08T00:50:40.495" v="111" actId="20577"/>
        <pc:sldMkLst>
          <pc:docMk/>
          <pc:sldMk cId="0" sldId="294"/>
        </pc:sldMkLst>
        <pc:spChg chg="mod">
          <ac:chgData name="Fabio Orfali" userId="S::fabioo1@insper.edu.br::3730b7a9-9dee-4645-b6eb-7377d594d9d3" providerId="AD" clId="Web-{2E05FB77-9FF4-0B19-3F7D-3AB85A5E6EDA}" dt="2024-08-08T00:50:40.495" v="111" actId="20577"/>
          <ac:spMkLst>
            <pc:docMk/>
            <pc:sldMk cId="0" sldId="294"/>
            <ac:spMk id="436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0:17.854" v="108" actId="20577"/>
        <pc:sldMkLst>
          <pc:docMk/>
          <pc:sldMk cId="0" sldId="295"/>
        </pc:sldMkLst>
        <pc:spChg chg="mod">
          <ac:chgData name="Fabio Orfali" userId="S::fabioo1@insper.edu.br::3730b7a9-9dee-4645-b6eb-7377d594d9d3" providerId="AD" clId="Web-{2E05FB77-9FF4-0B19-3F7D-3AB85A5E6EDA}" dt="2024-08-08T00:50:17.854" v="108" actId="20577"/>
          <ac:spMkLst>
            <pc:docMk/>
            <pc:sldMk cId="0" sldId="295"/>
            <ac:spMk id="455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0:58.387" v="113" actId="20577"/>
        <pc:sldMkLst>
          <pc:docMk/>
          <pc:sldMk cId="0" sldId="297"/>
        </pc:sldMkLst>
        <pc:spChg chg="mod">
          <ac:chgData name="Fabio Orfali" userId="S::fabioo1@insper.edu.br::3730b7a9-9dee-4645-b6eb-7377d594d9d3" providerId="AD" clId="Web-{2E05FB77-9FF4-0B19-3F7D-3AB85A5E6EDA}" dt="2024-08-08T00:50:58.387" v="113" actId="20577"/>
          <ac:spMkLst>
            <pc:docMk/>
            <pc:sldMk cId="0" sldId="297"/>
            <ac:spMk id="489" creationId="{00000000-0000-0000-0000-000000000000}"/>
          </ac:spMkLst>
        </pc:spChg>
        <pc:spChg chg="mod">
          <ac:chgData name="Fabio Orfali" userId="S::fabioo1@insper.edu.br::3730b7a9-9dee-4645-b6eb-7377d594d9d3" providerId="AD" clId="Web-{2E05FB77-9FF4-0B19-3F7D-3AB85A5E6EDA}" dt="2024-08-08T00:27:15.454" v="89" actId="20577"/>
          <ac:spMkLst>
            <pc:docMk/>
            <pc:sldMk cId="0" sldId="297"/>
            <ac:spMk id="506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1:05.340" v="115" actId="20577"/>
        <pc:sldMkLst>
          <pc:docMk/>
          <pc:sldMk cId="0" sldId="298"/>
        </pc:sldMkLst>
        <pc:spChg chg="mod">
          <ac:chgData name="Fabio Orfali" userId="S::fabioo1@insper.edu.br::3730b7a9-9dee-4645-b6eb-7377d594d9d3" providerId="AD" clId="Web-{2E05FB77-9FF4-0B19-3F7D-3AB85A5E6EDA}" dt="2024-08-08T00:51:05.340" v="115" actId="20577"/>
          <ac:spMkLst>
            <pc:docMk/>
            <pc:sldMk cId="0" sldId="298"/>
            <ac:spMk id="512" creationId="{00000000-0000-0000-0000-000000000000}"/>
          </ac:spMkLst>
        </pc:spChg>
        <pc:spChg chg="mod">
          <ac:chgData name="Fabio Orfali" userId="S::fabioo1@insper.edu.br::3730b7a9-9dee-4645-b6eb-7377d594d9d3" providerId="AD" clId="Web-{2E05FB77-9FF4-0B19-3F7D-3AB85A5E6EDA}" dt="2024-08-08T00:28:17.331" v="96" actId="20577"/>
          <ac:spMkLst>
            <pc:docMk/>
            <pc:sldMk cId="0" sldId="298"/>
            <ac:spMk id="514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1:14.262" v="117" actId="20577"/>
        <pc:sldMkLst>
          <pc:docMk/>
          <pc:sldMk cId="0" sldId="299"/>
        </pc:sldMkLst>
        <pc:spChg chg="mod">
          <ac:chgData name="Fabio Orfali" userId="S::fabioo1@insper.edu.br::3730b7a9-9dee-4645-b6eb-7377d594d9d3" providerId="AD" clId="Web-{2E05FB77-9FF4-0B19-3F7D-3AB85A5E6EDA}" dt="2024-08-08T00:51:14.262" v="117" actId="20577"/>
          <ac:spMkLst>
            <pc:docMk/>
            <pc:sldMk cId="0" sldId="299"/>
            <ac:spMk id="525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1:28.169" v="119" actId="20577"/>
        <pc:sldMkLst>
          <pc:docMk/>
          <pc:sldMk cId="0" sldId="300"/>
        </pc:sldMkLst>
        <pc:spChg chg="mod">
          <ac:chgData name="Fabio Orfali" userId="S::fabioo1@insper.edu.br::3730b7a9-9dee-4645-b6eb-7377d594d9d3" providerId="AD" clId="Web-{2E05FB77-9FF4-0B19-3F7D-3AB85A5E6EDA}" dt="2024-08-08T00:51:28.169" v="119" actId="20577"/>
          <ac:spMkLst>
            <pc:docMk/>
            <pc:sldMk cId="0" sldId="300"/>
            <ac:spMk id="538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1:35.044" v="121" actId="20577"/>
        <pc:sldMkLst>
          <pc:docMk/>
          <pc:sldMk cId="0" sldId="301"/>
        </pc:sldMkLst>
        <pc:spChg chg="mod">
          <ac:chgData name="Fabio Orfali" userId="S::fabioo1@insper.edu.br::3730b7a9-9dee-4645-b6eb-7377d594d9d3" providerId="AD" clId="Web-{2E05FB77-9FF4-0B19-3F7D-3AB85A5E6EDA}" dt="2024-08-08T00:51:35.044" v="121" actId="20577"/>
          <ac:spMkLst>
            <pc:docMk/>
            <pc:sldMk cId="0" sldId="301"/>
            <ac:spMk id="560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0:51:45.326" v="122" actId="20577"/>
        <pc:sldMkLst>
          <pc:docMk/>
          <pc:sldMk cId="0" sldId="302"/>
        </pc:sldMkLst>
        <pc:spChg chg="mod">
          <ac:chgData name="Fabio Orfali" userId="S::fabioo1@insper.edu.br::3730b7a9-9dee-4645-b6eb-7377d594d9d3" providerId="AD" clId="Web-{2E05FB77-9FF4-0B19-3F7D-3AB85A5E6EDA}" dt="2024-08-08T00:51:45.326" v="122" actId="20577"/>
          <ac:spMkLst>
            <pc:docMk/>
            <pc:sldMk cId="0" sldId="302"/>
            <ac:spMk id="582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2E05FB77-9FF4-0B19-3F7D-3AB85A5E6EDA}" dt="2024-08-08T01:47:33.683" v="158" actId="20577"/>
        <pc:sldMkLst>
          <pc:docMk/>
          <pc:sldMk cId="4170309527" sldId="306"/>
        </pc:sldMkLst>
        <pc:spChg chg="mod">
          <ac:chgData name="Fabio Orfali" userId="S::fabioo1@insper.edu.br::3730b7a9-9dee-4645-b6eb-7377d594d9d3" providerId="AD" clId="Web-{2E05FB77-9FF4-0B19-3F7D-3AB85A5E6EDA}" dt="2024-08-08T01:47:33.683" v="158" actId="20577"/>
          <ac:spMkLst>
            <pc:docMk/>
            <pc:sldMk cId="4170309527" sldId="306"/>
            <ac:spMk id="633" creationId="{00000000-0000-0000-0000-000000000000}"/>
          </ac:spMkLst>
        </pc:spChg>
      </pc:sldChg>
      <pc:sldChg chg="ord">
        <pc:chgData name="Fabio Orfali" userId="S::fabioo1@insper.edu.br::3730b7a9-9dee-4645-b6eb-7377d594d9d3" providerId="AD" clId="Web-{2E05FB77-9FF4-0B19-3F7D-3AB85A5E6EDA}" dt="2024-08-08T01:20:54.937" v="145"/>
        <pc:sldMkLst>
          <pc:docMk/>
          <pc:sldMk cId="0" sldId="307"/>
        </pc:sldMkLst>
      </pc:sldChg>
      <pc:sldChg chg="modSp">
        <pc:chgData name="Fabio Orfali" userId="S::fabioo1@insper.edu.br::3730b7a9-9dee-4645-b6eb-7377d594d9d3" providerId="AD" clId="Web-{2E05FB77-9FF4-0B19-3F7D-3AB85A5E6EDA}" dt="2024-08-08T02:00:00.445" v="230" actId="20577"/>
        <pc:sldMkLst>
          <pc:docMk/>
          <pc:sldMk cId="0" sldId="315"/>
        </pc:sldMkLst>
        <pc:spChg chg="mod">
          <ac:chgData name="Fabio Orfali" userId="S::fabioo1@insper.edu.br::3730b7a9-9dee-4645-b6eb-7377d594d9d3" providerId="AD" clId="Web-{2E05FB77-9FF4-0B19-3F7D-3AB85A5E6EDA}" dt="2024-08-08T02:00:00.445" v="230" actId="20577"/>
          <ac:spMkLst>
            <pc:docMk/>
            <pc:sldMk cId="0" sldId="315"/>
            <ac:spMk id="732" creationId="{00000000-0000-0000-0000-000000000000}"/>
          </ac:spMkLst>
        </pc:spChg>
      </pc:sldChg>
      <pc:sldChg chg="addSp delSp modSp ord addAnim delAnim">
        <pc:chgData name="Fabio Orfali" userId="S::fabioo1@insper.edu.br::3730b7a9-9dee-4645-b6eb-7377d594d9d3" providerId="AD" clId="Web-{2E05FB77-9FF4-0B19-3F7D-3AB85A5E6EDA}" dt="2024-08-08T01:56:54.470" v="226"/>
        <pc:sldMkLst>
          <pc:docMk/>
          <pc:sldMk cId="673028724" sldId="339"/>
        </pc:sldMkLst>
        <pc:spChg chg="add del mod">
          <ac:chgData name="Fabio Orfali" userId="S::fabioo1@insper.edu.br::3730b7a9-9dee-4645-b6eb-7377d594d9d3" providerId="AD" clId="Web-{2E05FB77-9FF4-0B19-3F7D-3AB85A5E6EDA}" dt="2024-08-08T01:56:54.470" v="226"/>
          <ac:spMkLst>
            <pc:docMk/>
            <pc:sldMk cId="673028724" sldId="339"/>
            <ac:spMk id="6" creationId="{2FC873C0-B331-FAAD-D38A-4CB342B790D0}"/>
          </ac:spMkLst>
        </pc:spChg>
      </pc:sldChg>
      <pc:sldChg chg="mod modShow">
        <pc:chgData name="Fabio Orfali" userId="S::fabioo1@insper.edu.br::3730b7a9-9dee-4645-b6eb-7377d594d9d3" providerId="AD" clId="Web-{2E05FB77-9FF4-0B19-3F7D-3AB85A5E6EDA}" dt="2024-08-08T00:40:53.350" v="101"/>
        <pc:sldMkLst>
          <pc:docMk/>
          <pc:sldMk cId="2906455293" sldId="341"/>
        </pc:sldMkLst>
      </pc:sldChg>
      <pc:sldChg chg="modSp">
        <pc:chgData name="Fabio Orfali" userId="S::fabioo1@insper.edu.br::3730b7a9-9dee-4645-b6eb-7377d594d9d3" providerId="AD" clId="Web-{2E05FB77-9FF4-0B19-3F7D-3AB85A5E6EDA}" dt="2024-08-08T00:59:31.061" v="144" actId="20577"/>
        <pc:sldMkLst>
          <pc:docMk/>
          <pc:sldMk cId="2637109563" sldId="343"/>
        </pc:sldMkLst>
        <pc:spChg chg="mod">
          <ac:chgData name="Fabio Orfali" userId="S::fabioo1@insper.edu.br::3730b7a9-9dee-4645-b6eb-7377d594d9d3" providerId="AD" clId="Web-{2E05FB77-9FF4-0B19-3F7D-3AB85A5E6EDA}" dt="2024-08-08T00:58:50.294" v="135" actId="20577"/>
          <ac:spMkLst>
            <pc:docMk/>
            <pc:sldMk cId="2637109563" sldId="343"/>
            <ac:spMk id="11" creationId="{68BF37A5-C39E-0C16-EE17-3D955C920047}"/>
          </ac:spMkLst>
        </pc:spChg>
        <pc:spChg chg="mod">
          <ac:chgData name="Fabio Orfali" userId="S::fabioo1@insper.edu.br::3730b7a9-9dee-4645-b6eb-7377d594d9d3" providerId="AD" clId="Web-{2E05FB77-9FF4-0B19-3F7D-3AB85A5E6EDA}" dt="2024-08-08T00:59:31.061" v="144" actId="20577"/>
          <ac:spMkLst>
            <pc:docMk/>
            <pc:sldMk cId="2637109563" sldId="343"/>
            <ac:spMk id="16" creationId="{CE5F2DCF-65ED-1C7C-DA5E-DB5BF90FAB49}"/>
          </ac:spMkLst>
        </pc:spChg>
      </pc:sldChg>
      <pc:sldChg chg="delSp add del replId delAnim">
        <pc:chgData name="Fabio Orfali" userId="S::fabioo1@insper.edu.br::3730b7a9-9dee-4645-b6eb-7377d594d9d3" providerId="AD" clId="Web-{2E05FB77-9FF4-0B19-3F7D-3AB85A5E6EDA}" dt="2024-08-07T23:47:42.037" v="22"/>
        <pc:sldMkLst>
          <pc:docMk/>
          <pc:sldMk cId="3512683814" sldId="348"/>
        </pc:sldMkLst>
        <pc:spChg chg="del">
          <ac:chgData name="Fabio Orfali" userId="S::fabioo1@insper.edu.br::3730b7a9-9dee-4645-b6eb-7377d594d9d3" providerId="AD" clId="Web-{2E05FB77-9FF4-0B19-3F7D-3AB85A5E6EDA}" dt="2024-08-07T23:43:35.933" v="21"/>
          <ac:spMkLst>
            <pc:docMk/>
            <pc:sldMk cId="3512683814" sldId="348"/>
            <ac:spMk id="174" creationId="{00000000-0000-0000-0000-000000000000}"/>
          </ac:spMkLst>
        </pc:spChg>
        <pc:spChg chg="del">
          <ac:chgData name="Fabio Orfali" userId="S::fabioo1@insper.edu.br::3730b7a9-9dee-4645-b6eb-7377d594d9d3" providerId="AD" clId="Web-{2E05FB77-9FF4-0B19-3F7D-3AB85A5E6EDA}" dt="2024-08-07T23:43:34.043" v="20"/>
          <ac:spMkLst>
            <pc:docMk/>
            <pc:sldMk cId="3512683814" sldId="348"/>
            <ac:spMk id="175" creationId="{00000000-0000-0000-0000-000000000000}"/>
          </ac:spMkLst>
        </pc:spChg>
        <pc:grpChg chg="del">
          <ac:chgData name="Fabio Orfali" userId="S::fabioo1@insper.edu.br::3730b7a9-9dee-4645-b6eb-7377d594d9d3" providerId="AD" clId="Web-{2E05FB77-9FF4-0B19-3F7D-3AB85A5E6EDA}" dt="2024-08-07T23:43:31.214" v="19"/>
          <ac:grpSpMkLst>
            <pc:docMk/>
            <pc:sldMk cId="3512683814" sldId="348"/>
            <ac:grpSpMk id="3" creationId="{AAD3E6D1-7AC1-07CF-2A91-41FBB5AEBC5B}"/>
          </ac:grpSpMkLst>
        </pc:grpChg>
      </pc:sldChg>
      <pc:sldChg chg="addSp delSp modSp add replId addAnim delAnim">
        <pc:chgData name="Fabio Orfali" userId="S::fabioo1@insper.edu.br::3730b7a9-9dee-4645-b6eb-7377d594d9d3" providerId="AD" clId="Web-{2E05FB77-9FF4-0B19-3F7D-3AB85A5E6EDA}" dt="2024-08-08T00:35:27.961" v="99" actId="20577"/>
        <pc:sldMkLst>
          <pc:docMk/>
          <pc:sldMk cId="3972042202" sldId="348"/>
        </pc:sldMkLst>
        <pc:spChg chg="add del mod">
          <ac:chgData name="Fabio Orfali" userId="S::fabioo1@insper.edu.br::3730b7a9-9dee-4645-b6eb-7377d594d9d3" providerId="AD" clId="Web-{2E05FB77-9FF4-0B19-3F7D-3AB85A5E6EDA}" dt="2024-08-08T00:06:27.330" v="33"/>
          <ac:spMkLst>
            <pc:docMk/>
            <pc:sldMk cId="3972042202" sldId="348"/>
            <ac:spMk id="3" creationId="{F0E38863-F074-271C-556C-FE1E9B98F397}"/>
          </ac:spMkLst>
        </pc:spChg>
        <pc:spChg chg="mod">
          <ac:chgData name="Fabio Orfali" userId="S::fabioo1@insper.edu.br::3730b7a9-9dee-4645-b6eb-7377d594d9d3" providerId="AD" clId="Web-{2E05FB77-9FF4-0B19-3F7D-3AB85A5E6EDA}" dt="2024-08-08T00:35:27.961" v="99" actId="20577"/>
          <ac:spMkLst>
            <pc:docMk/>
            <pc:sldMk cId="3972042202" sldId="348"/>
            <ac:spMk id="318" creationId="{00000000-0000-0000-0000-000000000000}"/>
          </ac:spMkLst>
        </pc:spChg>
        <pc:spChg chg="del mod">
          <ac:chgData name="Fabio Orfali" userId="S::fabioo1@insper.edu.br::3730b7a9-9dee-4645-b6eb-7377d594d9d3" providerId="AD" clId="Web-{2E05FB77-9FF4-0B19-3F7D-3AB85A5E6EDA}" dt="2024-08-08T00:06:22.502" v="32"/>
          <ac:spMkLst>
            <pc:docMk/>
            <pc:sldMk cId="3972042202" sldId="348"/>
            <ac:spMk id="320" creationId="{00000000-0000-0000-0000-000000000000}"/>
          </ac:spMkLst>
        </pc:spChg>
        <pc:spChg chg="mod">
          <ac:chgData name="Fabio Orfali" userId="S::fabioo1@insper.edu.br::3730b7a9-9dee-4645-b6eb-7377d594d9d3" providerId="AD" clId="Web-{2E05FB77-9FF4-0B19-3F7D-3AB85A5E6EDA}" dt="2024-08-08T00:09:44.415" v="53" actId="1076"/>
          <ac:spMkLst>
            <pc:docMk/>
            <pc:sldMk cId="3972042202" sldId="348"/>
            <ac:spMk id="321" creationId="{00000000-0000-0000-0000-000000000000}"/>
          </ac:spMkLst>
        </pc:spChg>
        <pc:picChg chg="add mod">
          <ac:chgData name="Fabio Orfali" userId="S::fabioo1@insper.edu.br::3730b7a9-9dee-4645-b6eb-7377d594d9d3" providerId="AD" clId="Web-{2E05FB77-9FF4-0B19-3F7D-3AB85A5E6EDA}" dt="2024-08-08T00:09:37.883" v="52"/>
          <ac:picMkLst>
            <pc:docMk/>
            <pc:sldMk cId="3972042202" sldId="348"/>
            <ac:picMk id="4" creationId="{08B659D5-0473-1D8F-91AA-DBCD5E43629E}"/>
          </ac:picMkLst>
        </pc:picChg>
        <pc:picChg chg="del mod">
          <ac:chgData name="Fabio Orfali" userId="S::fabioo1@insper.edu.br::3730b7a9-9dee-4645-b6eb-7377d594d9d3" providerId="AD" clId="Web-{2E05FB77-9FF4-0B19-3F7D-3AB85A5E6EDA}" dt="2024-08-08T00:09:36.149" v="51"/>
          <ac:picMkLst>
            <pc:docMk/>
            <pc:sldMk cId="3972042202" sldId="348"/>
            <ac:picMk id="32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3898/colorful-offers-geforce-rtx-2080-ti-without-coole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agazineluiza.com.br/monitor-gamer-lg-24gl600f-24-led-full-hd-hdmi-144hz-1ms/p/225509800/in/mogm/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.ufrj.br/nuno/aula8.pdf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sys-mv.blogspot.com/2010/11/understanding-basic-requirements-to.html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utorialspoint.com/computer_graphics/computer_graphics_basics.htm" TargetMode="Externa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Icosahedron-subdivision-for-different-levels-of-sampling-From-left-to-right-Base_fig1_28438825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putergraphics.stackexchange.com/questions/2018/what-is-tessellation-in-computer-graphics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9dd4f111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e9dd4f111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" name="Google Shape;18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53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7c9edb446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ge7c9edb446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https://imgur.com/gallery/3wnvmDz</a:t>
            </a:r>
            <a:endParaRPr/>
          </a:p>
        </p:txBody>
      </p:sp>
      <p:sp>
        <p:nvSpPr>
          <p:cNvPr id="52" name="Google Shape;52;ge7c9edb446_0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443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9dd4f0c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e9dd4f0c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9dd4f0c6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e9dd4f0c6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9dd4f0c6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e9dd4f0c6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9dd4f0c6f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e9dd4f0c6f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9dd4f0c6f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e9dd4f0c6f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9dd4f0c6f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e9dd4f0c6f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4096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dd4f0c6f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e9dd4f0c6f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9dd4f0c6f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e9dd4f0c6f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7c9edb44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7c9edb44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https://www.anandtech.com/show/13898/colorful-offers-geforce-rtx-2080-ti-without-cooler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https://www.magazineluiza.com.br/monitor-gamer-lg-24gl600f-24-led-full-hd-hdmi-144hz-1ms/p/225509800/in/mogm/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e7c9edb446_0_3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Equação Implicita</a:t>
            </a:r>
            <a:endParaRPr/>
          </a:p>
        </p:txBody>
      </p:sp>
      <p:sp>
        <p:nvSpPr>
          <p:cNvPr id="342" name="Google Shape;34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http://www.im.ufrj.br/nuno/aula8.pdf</a:t>
            </a:r>
            <a:endParaRPr/>
          </a:p>
        </p:txBody>
      </p:sp>
      <p:sp>
        <p:nvSpPr>
          <p:cNvPr id="352" name="Google Shape;35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a9c0b2a1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a9c0b2a1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ea9c0b2a19_0_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a9c0b2a1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a9c0b2a1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ea9c0b2a19_0_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5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e9dd4f0c6f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e9dd4f0c6f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e9dd4f0c6f_1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9dd4f0c6f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e9dd4f0c6f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e9dd4f0c6f_1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e9dd4f0c6f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e9dd4f0c6f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e9dd4f0c6f_1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e9dd4f0c6f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e9dd4f0c6f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ge9dd4f0c6f_1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5545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e9dd4f0c6f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ge9dd4f0c6f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ge9dd4f0c6f_1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122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ea9c0b2a1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ea9c0b2a1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ea9c0b2a19_0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27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16566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779af132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779af132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e779af1324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779af132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779af132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ge779af1324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2158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ea9c0b2a1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ea9c0b2a1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gea9c0b2a19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ea9c0b2a1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ea9c0b2a1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ea9c0b2a1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ea9c0b2a1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7c9edb446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e7c9edb446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02030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7403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e84246f4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e84246f4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http://msys-mv.blogspot.com/2010/11/understanding-basic-requirements-to.html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https://www.tutorialspoint.com/computer_graphics/computer_graphics_basics.htm</a:t>
            </a:r>
            <a:r>
              <a:rPr lang="pt-BR"/>
              <a:t> </a:t>
            </a:r>
            <a:endParaRPr/>
          </a:p>
        </p:txBody>
      </p:sp>
      <p:sp>
        <p:nvSpPr>
          <p:cNvPr id="656" name="Google Shape;656;ge84246f4c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319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e84246f4c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e84246f4c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e84246f4c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443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https://www.researchgate.net/figure/Icosahedron-subdivision-for-different-levels-of-sampling-From-left-to-right-Base_fig1_284388259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https://computergraphics.stackexchange.com/questions/2018/what-is-tessellation-in-computer-graphics</a:t>
            </a:r>
            <a:endParaRPr/>
          </a:p>
        </p:txBody>
      </p:sp>
      <p:sp>
        <p:nvSpPr>
          <p:cNvPr id="112" name="Google Shape;11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84246f4c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84246f4c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ge84246f4cd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5214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0" name="Google Shape;76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f0de1224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f0de1224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gf0de12246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e7c9edb446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ge7c9edb446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e779af13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ge779af13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7c9edb44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7c9edb44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e7c9edb446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ronos.org/opengl/wiki/GLAPI/glFrontFace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3.ntu.edu.sg/home/ehchua/programming/opengl/cg_introduction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.wikipedia.org/wiki/User:Jeffwang/Cartesian_coordinate_system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oa.upm.es/9184/1/INVE_MEM_2010_84947.pdf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atchapixel.com/lessons/3d-basic-rendering/rasterization-practical-implementation/overview-rasterization-algorithm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er.blackboard.com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psoares.github.io/ComputacaoGrafica/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2: </a:t>
            </a:r>
            <a:r>
              <a:rPr lang="pt-BR"/>
              <a:t>Desenhando Triângulos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 que significa cobrir um pixel por triângulos?</a:t>
            </a: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Pergunta: quais triângulos “cobrem” este pixel?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1E5DCF-22E2-E7ED-26A4-D1BCEB4524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" r="1694"/>
          <a:stretch/>
        </p:blipFill>
        <p:spPr>
          <a:xfrm>
            <a:off x="2023034" y="1331348"/>
            <a:ext cx="4736874" cy="43855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/>
          </a:blip>
          <a:srcRect r="999"/>
          <a:stretch/>
        </p:blipFill>
        <p:spPr>
          <a:xfrm>
            <a:off x="1414600" y="1821900"/>
            <a:ext cx="5084526" cy="3472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Pintando os pixels sobre as arestas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282800" y="838975"/>
            <a:ext cx="88098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Uma opção:</a:t>
            </a:r>
            <a:r>
              <a:rPr lang="pt-BR"/>
              <a:t> calcular a fração da área de pixel coberta pelo triângulo e, em seguida, colorir o pixel de acordo com essa fração.</a:t>
            </a:r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5731500" y="1691925"/>
            <a:ext cx="3142500" cy="923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Intuição: se o triângulo cobre 10% do pixel, então o pixel deve ser 10% vermelho?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73;p19">
            <a:extLst>
              <a:ext uri="{FF2B5EF4-FFF2-40B4-BE49-F238E27FC236}">
                <a16:creationId xmlns:a16="http://schemas.microsoft.com/office/drawing/2014/main" id="{22C33B32-2D9D-4AB3-9F88-162D85725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502733"/>
              </p:ext>
            </p:extLst>
          </p:nvPr>
        </p:nvGraphicFramePr>
        <p:xfrm>
          <a:off x="2795655" y="1771917"/>
          <a:ext cx="3618000" cy="2962800"/>
        </p:xfrm>
        <a:graphic>
          <a:graphicData uri="http://schemas.openxmlformats.org/drawingml/2006/table">
            <a:tbl>
              <a:tblPr>
                <a:noFill/>
                <a:tableStyleId>{C3ED249A-3811-4C23-9FDF-9FA897286F0F}</a:tableStyleId>
              </a:tblPr>
              <a:tblGrid>
                <a:gridCol w="60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Desenhando os pixels dos triângulos</a:t>
            </a: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Uma forma de saber a cor do pixel é amostrando um ponto do pixel para coletar a cor do objeto. </a:t>
            </a: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graphicFrame>
        <p:nvGraphicFramePr>
          <p:cNvPr id="173" name="Google Shape;173;p19"/>
          <p:cNvGraphicFramePr/>
          <p:nvPr/>
        </p:nvGraphicFramePr>
        <p:xfrm>
          <a:off x="2795655" y="1771953"/>
          <a:ext cx="3618000" cy="2962800"/>
        </p:xfrm>
        <a:graphic>
          <a:graphicData uri="http://schemas.openxmlformats.org/drawingml/2006/table">
            <a:tbl>
              <a:tblPr>
                <a:noFill/>
                <a:tableStyleId>{C3ED249A-3811-4C23-9FDF-9FA897286F0F}</a:tableStyleId>
              </a:tblPr>
              <a:tblGrid>
                <a:gridCol w="60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</a:t>
                      </a:r>
                      <a:endParaRPr sz="15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/>
                        <a:t>•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/>
                        <a:t>•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/>
                        <a:t>•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" name="Google Shape;174;p19"/>
          <p:cNvSpPr/>
          <p:nvPr/>
        </p:nvSpPr>
        <p:spPr>
          <a:xfrm>
            <a:off x="6685808" y="1771953"/>
            <a:ext cx="95002" cy="484359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6780810" y="1799739"/>
            <a:ext cx="9800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D3E6D1-7AC1-07CF-2A91-41FBB5AEBC5B}"/>
              </a:ext>
            </a:extLst>
          </p:cNvPr>
          <p:cNvGrpSpPr/>
          <p:nvPr/>
        </p:nvGrpSpPr>
        <p:grpSpPr>
          <a:xfrm>
            <a:off x="6222670" y="3039563"/>
            <a:ext cx="2371486" cy="702877"/>
            <a:chOff x="6222670" y="3039563"/>
            <a:chExt cx="2371486" cy="702877"/>
          </a:xfrm>
        </p:grpSpPr>
        <p:sp>
          <p:nvSpPr>
            <p:cNvPr id="176" name="Google Shape;176;p19"/>
            <p:cNvSpPr/>
            <p:nvPr/>
          </p:nvSpPr>
          <p:spPr>
            <a:xfrm>
              <a:off x="6739609" y="3039563"/>
              <a:ext cx="1854547" cy="702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ponto de amostra</a:t>
              </a:r>
              <a:endParaRPr dirty="0"/>
            </a:p>
          </p:txBody>
        </p:sp>
        <p:cxnSp>
          <p:nvCxnSpPr>
            <p:cNvPr id="177" name="Google Shape;177;p19"/>
            <p:cNvCxnSpPr/>
            <p:nvPr/>
          </p:nvCxnSpPr>
          <p:spPr>
            <a:xfrm flipH="1">
              <a:off x="6222670" y="3253317"/>
              <a:ext cx="558140" cy="20537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78" name="Google Shape;178;p19"/>
          <p:cNvSpPr/>
          <p:nvPr/>
        </p:nvSpPr>
        <p:spPr>
          <a:xfrm rot="-1257531">
            <a:off x="3449101" y="2392940"/>
            <a:ext cx="2447321" cy="1529705"/>
          </a:xfrm>
          <a:prstGeom prst="rtTriangle">
            <a:avLst/>
          </a:prstGeom>
          <a:solidFill>
            <a:srgbClr val="FF0000">
              <a:alpha val="312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Desenhando um triângulo por amostragem 2D</a:t>
            </a: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594" y="853863"/>
            <a:ext cx="4960966" cy="4556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Definindo uma função binária</a:t>
            </a:r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193" name="Google Shape;193;p21" descr="page22image7799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564" y="756738"/>
            <a:ext cx="4044747" cy="3896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/>
          <p:nvPr/>
        </p:nvSpPr>
        <p:spPr>
          <a:xfrm>
            <a:off x="626042" y="2126666"/>
            <a:ext cx="290335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</a:t>
            </a:r>
            <a:r>
              <a:rPr lang="pt-BR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(tri, x, y) = </a:t>
            </a:r>
            <a:endParaRPr dirty="0"/>
          </a:p>
        </p:txBody>
      </p:sp>
      <p:sp>
        <p:nvSpPr>
          <p:cNvPr id="195" name="Google Shape;195;p21"/>
          <p:cNvSpPr/>
          <p:nvPr/>
        </p:nvSpPr>
        <p:spPr>
          <a:xfrm>
            <a:off x="4250836" y="1663888"/>
            <a:ext cx="443262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se (</a:t>
            </a:r>
            <a:r>
              <a:rPr lang="pt-BR" sz="22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x,y</a:t>
            </a:r>
            <a:r>
              <a:rPr lang="pt-BR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pt-BR" sz="2200" b="1" dirty="0">
                <a:solidFill>
                  <a:schemeClr val="dk1"/>
                </a:solidFill>
              </a:rPr>
              <a:t>dentro do</a:t>
            </a:r>
            <a:r>
              <a:rPr lang="pt-BR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triângulo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caso contrário</a:t>
            </a:r>
            <a:endParaRPr dirty="0"/>
          </a:p>
        </p:txBody>
      </p:sp>
      <p:sp>
        <p:nvSpPr>
          <p:cNvPr id="196" name="Google Shape;196;p21"/>
          <p:cNvSpPr/>
          <p:nvPr/>
        </p:nvSpPr>
        <p:spPr>
          <a:xfrm>
            <a:off x="3529401" y="1313410"/>
            <a:ext cx="510971" cy="2041451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31775-5674-EB04-9B8C-CA43D4A64B55}"/>
              </a:ext>
            </a:extLst>
          </p:cNvPr>
          <p:cNvSpPr txBox="1"/>
          <p:nvPr/>
        </p:nvSpPr>
        <p:spPr>
          <a:xfrm>
            <a:off x="84172" y="3773592"/>
            <a:ext cx="1490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tri = triângulo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348318-4391-4F16-146D-35F79ED8D28B}"/>
              </a:ext>
            </a:extLst>
          </p:cNvPr>
          <p:cNvSpPr txBox="1"/>
          <p:nvPr/>
        </p:nvSpPr>
        <p:spPr>
          <a:xfrm>
            <a:off x="295101" y="4907324"/>
            <a:ext cx="8715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Nas APIs gráficas esse teste pode ser chamado de </a:t>
            </a:r>
            <a:r>
              <a:rPr lang="pt-BR" sz="1600" i="0" dirty="0" err="1">
                <a:solidFill>
                  <a:srgbClr val="333333"/>
                </a:solidFill>
                <a:effectLst/>
                <a:latin typeface="+mn-lt"/>
              </a:rPr>
              <a:t>inside-outside</a:t>
            </a:r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pt-BR" sz="1600" i="0" dirty="0" err="1">
                <a:solidFill>
                  <a:srgbClr val="333333"/>
                </a:solidFill>
                <a:effectLst/>
                <a:latin typeface="+mn-lt"/>
              </a:rPr>
              <a:t>test</a:t>
            </a:r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 ou ainda </a:t>
            </a:r>
            <a:r>
              <a:rPr lang="pt-BR" sz="1600" i="0" dirty="0" err="1">
                <a:solidFill>
                  <a:srgbClr val="333333"/>
                </a:solidFill>
                <a:effectLst/>
                <a:latin typeface="+mn-lt"/>
              </a:rPr>
              <a:t>coverage</a:t>
            </a:r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 test.</a:t>
            </a:r>
            <a:endParaRPr lang="pt-BR" sz="16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627" y="838985"/>
            <a:ext cx="4747321" cy="42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Amostrando a função binária</a:t>
            </a:r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body" idx="1"/>
          </p:nvPr>
        </p:nvSpPr>
        <p:spPr>
          <a:xfrm>
            <a:off x="760344" y="4892951"/>
            <a:ext cx="4861935" cy="62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 dirty="0"/>
              <a:t>= triângulo cobre amostra, logo deve-se colorir o pixel</a:t>
            </a:r>
            <a:endParaRPr dirty="0"/>
          </a:p>
          <a:p>
            <a:pPr marL="0" lvl="0" indent="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Verdana"/>
              <a:buNone/>
            </a:pPr>
            <a:r>
              <a:rPr lang="pt-BR" sz="1300" dirty="0"/>
              <a:t>= triângulo não cobre a amostra, não colorir o pixel</a:t>
            </a:r>
            <a:endParaRPr dirty="0"/>
          </a:p>
        </p:txBody>
      </p:sp>
      <p:sp>
        <p:nvSpPr>
          <p:cNvPr id="203" name="Google Shape;203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6671948" y="2395835"/>
            <a:ext cx="23023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Escolhi o centro do pixel para ser o local da amostragem</a:t>
            </a:r>
            <a:endParaRPr dirty="0"/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177" y="4785610"/>
            <a:ext cx="379878" cy="62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Rasterização</a:t>
            </a:r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428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Amostrando os pixels de uma imagem</a:t>
            </a:r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1098221" y="1550325"/>
            <a:ext cx="6810867" cy="10156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(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xmax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++)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for (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0;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ymax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++)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[x][y] = </a:t>
            </a:r>
            <a:r>
              <a:rPr lang="pt-BR" sz="20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</a:t>
            </a:r>
            <a:r>
              <a:rPr lang="pt-B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(tri, x + 0.5, y + 0.5);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003409-5E93-5315-FD30-0192EDDE8653}"/>
              </a:ext>
            </a:extLst>
          </p:cNvPr>
          <p:cNvSpPr txBox="1"/>
          <p:nvPr/>
        </p:nvSpPr>
        <p:spPr>
          <a:xfrm>
            <a:off x="985706" y="3601519"/>
            <a:ext cx="7526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 dirty="0"/>
              <a:t>Lembrando que ainda devemos ter n triângulos na nossa cena.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Detalhes: Localização da Amostra</a:t>
            </a:r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body" idx="1"/>
          </p:nvPr>
        </p:nvSpPr>
        <p:spPr>
          <a:xfrm>
            <a:off x="390548" y="5039028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Localização da amostra para pixel (x, y)</a:t>
            </a:r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658" y="907058"/>
            <a:ext cx="7392012" cy="3900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Avaliando se dentro do triângulo</a:t>
            </a:r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248" name="Google Shape;248;p27" descr="page22image7799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6564" y="623537"/>
            <a:ext cx="4044747" cy="389651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/>
          <p:nvPr/>
        </p:nvSpPr>
        <p:spPr>
          <a:xfrm>
            <a:off x="2677090" y="2208909"/>
            <a:ext cx="37898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</a:t>
            </a:r>
            <a:r>
              <a:rPr lang="pt-BR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(tri, </a:t>
            </a:r>
            <a:r>
              <a:rPr lang="pt-BR" sz="3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36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250" name="Google Shape;250;p27"/>
          <p:cNvSpPr/>
          <p:nvPr/>
        </p:nvSpPr>
        <p:spPr>
          <a:xfrm>
            <a:off x="671025" y="4567625"/>
            <a:ext cx="7494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Mas como saber se dentro do triângulo?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Antes disso. Como definimos um triângulo?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591B-557C-1035-F73B-5445C81F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Notações Básicas em Matemática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0D6D2-45FB-B801-582A-F3B8FBC8A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Versor: vetor unitário</a:t>
            </a:r>
          </a:p>
          <a:p>
            <a:r>
              <a:rPr lang="pt-BR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representação:</a:t>
            </a:r>
            <a:r>
              <a:rPr lang="pt-BR" b="1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 </a:t>
            </a:r>
          </a:p>
          <a:p>
            <a:endParaRPr lang="pt-BR" b="1" dirty="0">
              <a:solidFill>
                <a:srgbClr val="242424"/>
              </a:solidFill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r>
              <a:rPr lang="pt-BR" b="1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Vetor: entidade com magnitude (ou comprimento) e direção. </a:t>
            </a:r>
          </a:p>
          <a:p>
            <a:r>
              <a:rPr lang="pt-BR" dirty="0">
                <a:solidFill>
                  <a:srgbClr val="242424"/>
                </a:solidFill>
                <a:highlight>
                  <a:srgbClr val="FFFFFF"/>
                </a:highlight>
                <a:latin typeface="Segoe UI" panose="020B0502040204020203" pitchFamily="34" charset="0"/>
              </a:rPr>
              <a:t>representação: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CE578-62D4-89E0-6B5A-C6F13A1D17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647633-46B4-56D8-B247-357BF71BC6CA}"/>
                  </a:ext>
                </a:extLst>
              </p:cNvPr>
              <p:cNvSpPr txBox="1"/>
              <p:nvPr/>
            </p:nvSpPr>
            <p:spPr>
              <a:xfrm>
                <a:off x="2378435" y="1164251"/>
                <a:ext cx="2456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acc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647633-46B4-56D8-B247-357BF71BC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35" y="1164251"/>
                <a:ext cx="245644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FEF8E-529D-8671-FF94-975ED22131BB}"/>
                  </a:ext>
                </a:extLst>
              </p:cNvPr>
              <p:cNvSpPr txBox="1"/>
              <p:nvPr/>
            </p:nvSpPr>
            <p:spPr>
              <a:xfrm>
                <a:off x="2378435" y="2233773"/>
                <a:ext cx="3486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3FEF8E-529D-8671-FF94-975ED2213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435" y="2233773"/>
                <a:ext cx="34868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Versores: conceitos, exemplos e exercícios - Professor Pinguim | Física">
            <a:extLst>
              <a:ext uri="{FF2B5EF4-FFF2-40B4-BE49-F238E27FC236}">
                <a16:creationId xmlns:a16="http://schemas.microsoft.com/office/drawing/2014/main" id="{4F4A740B-09C9-9F41-A643-BA674DB30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20" y="3039619"/>
            <a:ext cx="42005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27236-54AF-7306-58A8-3B9806AB87D5}"/>
              </a:ext>
            </a:extLst>
          </p:cNvPr>
          <p:cNvSpPr txBox="1"/>
          <p:nvPr/>
        </p:nvSpPr>
        <p:spPr>
          <a:xfrm>
            <a:off x="2727120" y="5335144"/>
            <a:ext cx="4200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429012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525" y="912300"/>
            <a:ext cx="2854126" cy="429592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Telas / Diplays</a:t>
            </a: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6809700" cy="15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As telas são compostas de pixels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Iremos simplificar como quadradinhos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Cada "quadradinho" vai ter sua cor</a:t>
            </a: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3297618" y="5142125"/>
            <a:ext cx="144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</a:t>
            </a:r>
            <a:endParaRPr/>
          </a:p>
        </p:txBody>
      </p:sp>
      <p:cxnSp>
        <p:nvCxnSpPr>
          <p:cNvPr id="59" name="Google Shape;59;p8"/>
          <p:cNvCxnSpPr/>
          <p:nvPr/>
        </p:nvCxnSpPr>
        <p:spPr>
          <a:xfrm rot="10800000" flipH="1">
            <a:off x="3895776" y="3938127"/>
            <a:ext cx="2261100" cy="1248900"/>
          </a:xfrm>
          <a:prstGeom prst="straightConnector1">
            <a:avLst/>
          </a:prstGeom>
          <a:noFill/>
          <a:ln w="381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" name="Google Shape;60;p8"/>
          <p:cNvSpPr/>
          <p:nvPr/>
        </p:nvSpPr>
        <p:spPr>
          <a:xfrm>
            <a:off x="6187041" y="3733800"/>
            <a:ext cx="217800" cy="204300"/>
          </a:xfrm>
          <a:prstGeom prst="rect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900" y="2221450"/>
            <a:ext cx="3590976" cy="229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700" y="2969848"/>
            <a:ext cx="1671100" cy="106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84172" y="123143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Reta</a:t>
            </a:r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390550" y="924601"/>
            <a:ext cx="8639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0" i="0" dirty="0">
                <a:solidFill>
                  <a:srgbClr val="404040"/>
                </a:solidFill>
                <a:effectLst/>
                <a:latin typeface="+mn-lt"/>
              </a:rPr>
              <a:t>Dois pontos definem uma reta. </a:t>
            </a:r>
            <a:endParaRPr lang="pt-BR" dirty="0">
              <a:latin typeface="+mn-lt"/>
            </a:endParaRPr>
          </a:p>
        </p:txBody>
      </p:sp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cxnSp>
        <p:nvCxnSpPr>
          <p:cNvPr id="260" name="Google Shape;260;p28"/>
          <p:cNvCxnSpPr/>
          <p:nvPr/>
        </p:nvCxnSpPr>
        <p:spPr>
          <a:xfrm rot="10800000" flipH="1">
            <a:off x="867050" y="1775600"/>
            <a:ext cx="7504500" cy="3162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32ED2FA-4CE6-F0B5-E360-08B696AE7248}"/>
              </a:ext>
            </a:extLst>
          </p:cNvPr>
          <p:cNvSpPr/>
          <p:nvPr/>
        </p:nvSpPr>
        <p:spPr>
          <a:xfrm>
            <a:off x="2281286" y="4232635"/>
            <a:ext cx="160256" cy="160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067284-354F-DEFA-89BD-FD9584E2283B}"/>
              </a:ext>
            </a:extLst>
          </p:cNvPr>
          <p:cNvSpPr/>
          <p:nvPr/>
        </p:nvSpPr>
        <p:spPr>
          <a:xfrm>
            <a:off x="6260971" y="2553444"/>
            <a:ext cx="160256" cy="1602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21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Triângulo</a:t>
            </a:r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body" idx="1"/>
          </p:nvPr>
        </p:nvSpPr>
        <p:spPr>
          <a:xfrm>
            <a:off x="390550" y="915175"/>
            <a:ext cx="8639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Toda reta divide o plano em que está contida em dois semiplanos</a:t>
            </a:r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258" name="Google Shape;258;p28"/>
          <p:cNvSpPr/>
          <p:nvPr/>
        </p:nvSpPr>
        <p:spPr>
          <a:xfrm flipH="1">
            <a:off x="931625" y="1775600"/>
            <a:ext cx="7504500" cy="31626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8"/>
          <p:cNvSpPr/>
          <p:nvPr/>
        </p:nvSpPr>
        <p:spPr>
          <a:xfrm rot="10800000" flipH="1">
            <a:off x="881950" y="1775600"/>
            <a:ext cx="7504500" cy="3162600"/>
          </a:xfrm>
          <a:prstGeom prst="rtTriangl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0" name="Google Shape;260;p28"/>
          <p:cNvCxnSpPr/>
          <p:nvPr/>
        </p:nvCxnSpPr>
        <p:spPr>
          <a:xfrm rot="10800000" flipH="1">
            <a:off x="867050" y="1775600"/>
            <a:ext cx="7504500" cy="3162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Triângulo</a:t>
            </a:r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body" idx="1"/>
          </p:nvPr>
        </p:nvSpPr>
        <p:spPr>
          <a:xfrm>
            <a:off x="395926" y="763572"/>
            <a:ext cx="8704649" cy="876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800" dirty="0"/>
              <a:t>Podemos entender um triângulo como a interseção de três semiplanos</a:t>
            </a:r>
            <a:endParaRPr sz="1800" dirty="0"/>
          </a:p>
        </p:txBody>
      </p:sp>
      <p:sp>
        <p:nvSpPr>
          <p:cNvPr id="267" name="Google Shape;267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26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615" y="1357440"/>
            <a:ext cx="6378767" cy="3977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Triângulo</a:t>
            </a:r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body" idx="1"/>
          </p:nvPr>
        </p:nvSpPr>
        <p:spPr>
          <a:xfrm>
            <a:off x="390550" y="915175"/>
            <a:ext cx="8639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Como decidir em qual semiplano se encontra um ponto dado? </a:t>
            </a:r>
            <a:endParaRPr/>
          </a:p>
        </p:txBody>
      </p:sp>
      <p:sp>
        <p:nvSpPr>
          <p:cNvPr id="275" name="Google Shape;275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276" name="Google Shape;276;p30"/>
          <p:cNvSpPr/>
          <p:nvPr/>
        </p:nvSpPr>
        <p:spPr>
          <a:xfrm flipH="1">
            <a:off x="931625" y="1775600"/>
            <a:ext cx="7504500" cy="3162600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 rot="10800000" flipH="1">
            <a:off x="881950" y="1775600"/>
            <a:ext cx="7504500" cy="3162600"/>
          </a:xfrm>
          <a:prstGeom prst="rtTriangl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8" name="Google Shape;278;p30"/>
          <p:cNvCxnSpPr/>
          <p:nvPr/>
        </p:nvCxnSpPr>
        <p:spPr>
          <a:xfrm rot="10800000" flipH="1">
            <a:off x="867050" y="1775600"/>
            <a:ext cx="7504500" cy="3162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" name="Google Shape;279;p30"/>
          <p:cNvGrpSpPr/>
          <p:nvPr/>
        </p:nvGrpSpPr>
        <p:grpSpPr>
          <a:xfrm>
            <a:off x="2618175" y="2505000"/>
            <a:ext cx="474900" cy="575525"/>
            <a:chOff x="2618175" y="2505000"/>
            <a:chExt cx="474900" cy="575525"/>
          </a:xfrm>
        </p:grpSpPr>
        <p:sp>
          <p:nvSpPr>
            <p:cNvPr id="280" name="Google Shape;280;p30"/>
            <p:cNvSpPr/>
            <p:nvPr/>
          </p:nvSpPr>
          <p:spPr>
            <a:xfrm>
              <a:off x="2714175" y="2950025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 txBox="1"/>
            <p:nvPr/>
          </p:nvSpPr>
          <p:spPr>
            <a:xfrm>
              <a:off x="2618175" y="2505000"/>
              <a:ext cx="474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latin typeface="Verdana"/>
                  <a:ea typeface="Verdana"/>
                  <a:cs typeface="Verdana"/>
                  <a:sym typeface="Verdana"/>
                </a:rPr>
                <a:t>A</a:t>
              </a:r>
              <a:endParaRPr sz="20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2" name="Google Shape;282;p30"/>
          <p:cNvGrpSpPr/>
          <p:nvPr/>
        </p:nvGrpSpPr>
        <p:grpSpPr>
          <a:xfrm>
            <a:off x="6108875" y="3499225"/>
            <a:ext cx="474900" cy="571900"/>
            <a:chOff x="6108875" y="3499225"/>
            <a:chExt cx="474900" cy="571900"/>
          </a:xfrm>
        </p:grpSpPr>
        <p:sp>
          <p:nvSpPr>
            <p:cNvPr id="283" name="Google Shape;283;p30"/>
            <p:cNvSpPr txBox="1"/>
            <p:nvPr/>
          </p:nvSpPr>
          <p:spPr>
            <a:xfrm>
              <a:off x="6108875" y="3499225"/>
              <a:ext cx="474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latin typeface="Verdana"/>
                  <a:ea typeface="Verdana"/>
                  <a:cs typeface="Verdana"/>
                  <a:sym typeface="Verdana"/>
                </a:rPr>
                <a:t>B</a:t>
              </a:r>
              <a:endParaRPr sz="20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6219375" y="3940625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30"/>
          <p:cNvGrpSpPr/>
          <p:nvPr/>
        </p:nvGrpSpPr>
        <p:grpSpPr>
          <a:xfrm>
            <a:off x="4142175" y="2950025"/>
            <a:ext cx="474900" cy="587700"/>
            <a:chOff x="4142175" y="2950025"/>
            <a:chExt cx="474900" cy="587700"/>
          </a:xfrm>
        </p:grpSpPr>
        <p:sp>
          <p:nvSpPr>
            <p:cNvPr id="286" name="Google Shape;286;p30"/>
            <p:cNvSpPr txBox="1"/>
            <p:nvPr/>
          </p:nvSpPr>
          <p:spPr>
            <a:xfrm>
              <a:off x="4142175" y="2950025"/>
              <a:ext cx="474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>
                  <a:latin typeface="Verdana"/>
                  <a:ea typeface="Verdana"/>
                  <a:cs typeface="Verdana"/>
                  <a:sym typeface="Verdana"/>
                </a:rPr>
                <a:t>C</a:t>
              </a:r>
              <a:endParaRPr sz="20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87" name="Google Shape;287;p30"/>
            <p:cNvSpPr/>
            <p:nvPr/>
          </p:nvSpPr>
          <p:spPr>
            <a:xfrm>
              <a:off x="4314375" y="3407225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Geometria Analítica - Ensino Médio</a:t>
            </a:r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638" y="1111850"/>
            <a:ext cx="7241486" cy="3979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31"/>
          <p:cNvGrpSpPr/>
          <p:nvPr/>
        </p:nvGrpSpPr>
        <p:grpSpPr>
          <a:xfrm>
            <a:off x="5856525" y="2758100"/>
            <a:ext cx="1152125" cy="492600"/>
            <a:chOff x="5856525" y="2758100"/>
            <a:chExt cx="1152125" cy="492600"/>
          </a:xfrm>
        </p:grpSpPr>
        <p:sp>
          <p:nvSpPr>
            <p:cNvPr id="296" name="Google Shape;296;p31"/>
            <p:cNvSpPr txBox="1"/>
            <p:nvPr/>
          </p:nvSpPr>
          <p:spPr>
            <a:xfrm>
              <a:off x="6007250" y="2758100"/>
              <a:ext cx="100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F9900"/>
                  </a:solidFill>
                  <a:latin typeface="Verdana"/>
                  <a:ea typeface="Verdana"/>
                  <a:cs typeface="Verdana"/>
                  <a:sym typeface="Verdana"/>
                </a:rPr>
                <a:t>(2,1)</a:t>
              </a:r>
              <a:endParaRPr sz="2000" b="1">
                <a:solidFill>
                  <a:srgbClr val="FF99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856525" y="2939150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31"/>
          <p:cNvGrpSpPr/>
          <p:nvPr/>
        </p:nvGrpSpPr>
        <p:grpSpPr>
          <a:xfrm>
            <a:off x="4789725" y="1912650"/>
            <a:ext cx="1197300" cy="492600"/>
            <a:chOff x="4789725" y="1912650"/>
            <a:chExt cx="1197300" cy="492600"/>
          </a:xfrm>
        </p:grpSpPr>
        <p:sp>
          <p:nvSpPr>
            <p:cNvPr id="299" name="Google Shape;299;p31"/>
            <p:cNvSpPr/>
            <p:nvPr/>
          </p:nvSpPr>
          <p:spPr>
            <a:xfrm>
              <a:off x="5856525" y="2119100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 txBox="1"/>
            <p:nvPr/>
          </p:nvSpPr>
          <p:spPr>
            <a:xfrm>
              <a:off x="4789725" y="1912650"/>
              <a:ext cx="100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FF0000"/>
                  </a:solidFill>
                  <a:latin typeface="Verdana"/>
                  <a:ea typeface="Verdana"/>
                  <a:cs typeface="Verdana"/>
                  <a:sym typeface="Verdana"/>
                </a:rPr>
                <a:t>(2,2)</a:t>
              </a:r>
              <a:endParaRPr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01" name="Google Shape;301;p31"/>
          <p:cNvGrpSpPr/>
          <p:nvPr/>
        </p:nvGrpSpPr>
        <p:grpSpPr>
          <a:xfrm>
            <a:off x="5856525" y="1128125"/>
            <a:ext cx="1152125" cy="492600"/>
            <a:chOff x="5856525" y="1128125"/>
            <a:chExt cx="1152125" cy="492600"/>
          </a:xfrm>
        </p:grpSpPr>
        <p:sp>
          <p:nvSpPr>
            <p:cNvPr id="302" name="Google Shape;302;p31"/>
            <p:cNvSpPr/>
            <p:nvPr/>
          </p:nvSpPr>
          <p:spPr>
            <a:xfrm>
              <a:off x="5856525" y="1309163"/>
              <a:ext cx="130500" cy="1305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 txBox="1"/>
            <p:nvPr/>
          </p:nvSpPr>
          <p:spPr>
            <a:xfrm>
              <a:off x="6007250" y="1128125"/>
              <a:ext cx="1001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>
                  <a:solidFill>
                    <a:srgbClr val="0000FF"/>
                  </a:solidFill>
                  <a:latin typeface="Verdana"/>
                  <a:ea typeface="Verdana"/>
                  <a:cs typeface="Verdana"/>
                  <a:sym typeface="Verdana"/>
                </a:rPr>
                <a:t>(2,3)</a:t>
              </a:r>
              <a:endParaRPr sz="2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304" name="Google Shape;3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337" y="3259698"/>
            <a:ext cx="1724025" cy="94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7317" y="1811825"/>
            <a:ext cx="1724064" cy="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7725" y="567909"/>
            <a:ext cx="1724025" cy="94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Geometria Analítica - Ensino Médio</a:t>
            </a:r>
            <a:endParaRPr/>
          </a:p>
        </p:txBody>
      </p:sp>
      <p:sp>
        <p:nvSpPr>
          <p:cNvPr id="312" name="Google Shape;31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313" name="Google Shape;3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575" y="752092"/>
            <a:ext cx="7176483" cy="4780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Vetores e a Reta</a:t>
            </a:r>
            <a:endParaRPr sz="2650" dirty="0"/>
          </a:p>
        </p:txBody>
      </p:sp>
      <p:sp>
        <p:nvSpPr>
          <p:cNvPr id="319" name="Google Shape;319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sp>
        <p:nvSpPr>
          <p:cNvPr id="320" name="Google Shape;320;p33"/>
          <p:cNvSpPr txBox="1">
            <a:spLocks noGrp="1"/>
          </p:cNvSpPr>
          <p:nvPr>
            <p:ph type="body" idx="1"/>
          </p:nvPr>
        </p:nvSpPr>
        <p:spPr>
          <a:xfrm>
            <a:off x="390550" y="915175"/>
            <a:ext cx="81219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Neste curso, será fundamental lidar com vetores. Vamos, então, fazer uma abordagem vetorial para nosso problema. </a:t>
            </a:r>
            <a:endParaRPr dirty="0"/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15CF9D75-35BD-4CA2-2998-DFA95458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63" y="2244688"/>
            <a:ext cx="5631367" cy="22222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17DF68-6A8A-969E-3435-DB9483E1C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84" y="2245809"/>
            <a:ext cx="2479753" cy="1021266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55199C71-C548-2597-29F4-A9124BEB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502" y="3458504"/>
            <a:ext cx="2437936" cy="1007327"/>
          </a:xfrm>
          <a:prstGeom prst="rect">
            <a:avLst/>
          </a:prstGeom>
        </p:spPr>
      </p:pic>
      <p:pic>
        <p:nvPicPr>
          <p:cNvPr id="7" name="Imagem 6" descr="Gráfico, Gráfico de linhas&#10;&#10;Descrição gerada automaticamente">
            <a:extLst>
              <a:ext uri="{FF2B5EF4-FFF2-40B4-BE49-F238E27FC236}">
                <a16:creationId xmlns:a16="http://schemas.microsoft.com/office/drawing/2014/main" id="{BB6B54E4-C181-E210-EDC2-DEF7E0AC1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63" y="2160620"/>
            <a:ext cx="6105293" cy="2397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Vetores e a Reta</a:t>
            </a:r>
            <a:endParaRPr sz="2650" dirty="0"/>
          </a:p>
        </p:txBody>
      </p:sp>
      <p:sp>
        <p:nvSpPr>
          <p:cNvPr id="319" name="Google Shape;319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321" name="Google Shape;321;p33"/>
          <p:cNvSpPr txBox="1">
            <a:spLocks noGrp="1"/>
          </p:cNvSpPr>
          <p:nvPr>
            <p:ph type="body" idx="1"/>
          </p:nvPr>
        </p:nvSpPr>
        <p:spPr>
          <a:xfrm>
            <a:off x="476203" y="736818"/>
            <a:ext cx="8142808" cy="47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Vetor diretor de uma reta</a:t>
            </a:r>
            <a:r>
              <a:rPr lang="pt-BR"/>
              <a:t> </a:t>
            </a:r>
            <a:endParaRPr/>
          </a:p>
        </p:txBody>
      </p:sp>
      <p:pic>
        <p:nvPicPr>
          <p:cNvPr id="4" name="Imagem 3" descr="Gráfico, Gráfico de linhas&#10;&#10;Descrição gerada automaticamente">
            <a:extLst>
              <a:ext uri="{FF2B5EF4-FFF2-40B4-BE49-F238E27FC236}">
                <a16:creationId xmlns:a16="http://schemas.microsoft.com/office/drawing/2014/main" id="{08B659D5-0473-1D8F-91AA-DBCD5E436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343025"/>
            <a:ext cx="81629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Vetores e a Reta</a:t>
            </a:r>
            <a:endParaRPr sz="2650" dirty="0"/>
          </a:p>
        </p:txBody>
      </p:sp>
      <p:sp>
        <p:nvSpPr>
          <p:cNvPr id="328" name="Google Shape;328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329" name="Google Shape;3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42" y="1694797"/>
            <a:ext cx="7910527" cy="292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000" y="4722490"/>
            <a:ext cx="4871600" cy="93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1;p33">
            <a:extLst>
              <a:ext uri="{FF2B5EF4-FFF2-40B4-BE49-F238E27FC236}">
                <a16:creationId xmlns:a16="http://schemas.microsoft.com/office/drawing/2014/main" id="{3675B671-1F15-A47B-D30B-278C9C5FBA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9240" y="722879"/>
            <a:ext cx="8142808" cy="47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/>
              <a:t>Vetor diretor de uma reta</a:t>
            </a:r>
            <a:r>
              <a:rPr lang="pt-BR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Vetores e a Equação da Reta</a:t>
            </a:r>
            <a:endParaRPr/>
          </a:p>
        </p:txBody>
      </p:sp>
      <p:sp>
        <p:nvSpPr>
          <p:cNvPr id="336" name="Google Shape;336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337" name="Google Shape;3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2117"/>
            <a:ext cx="8839199" cy="337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750" y="4027785"/>
            <a:ext cx="3667126" cy="152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Framebuffer</a:t>
            </a: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Memória na placa gráfica que será usada para produzir a imagem no monitor que estiver conectado.</a:t>
            </a:r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pic>
        <p:nvPicPr>
          <p:cNvPr id="83" name="Google Shape;8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50" y="2356125"/>
            <a:ext cx="3067650" cy="22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8476" y="2165950"/>
            <a:ext cx="2964024" cy="22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065" y="2834413"/>
            <a:ext cx="1784280" cy="8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Equação Geral da Reta</a:t>
            </a:r>
            <a:endParaRPr/>
          </a:p>
        </p:txBody>
      </p:sp>
      <p:sp>
        <p:nvSpPr>
          <p:cNvPr id="345" name="Google Shape;345;p3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Podemos construir a equação geral da reta da seguinte forma:</a:t>
            </a:r>
            <a:endParaRPr/>
          </a:p>
        </p:txBody>
      </p:sp>
      <p:sp>
        <p:nvSpPr>
          <p:cNvPr id="346" name="Google Shape;346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347" name="Google Shape;34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544" y="1425522"/>
            <a:ext cx="6709144" cy="312081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6"/>
          <p:cNvSpPr/>
          <p:nvPr/>
        </p:nvSpPr>
        <p:spPr>
          <a:xfrm>
            <a:off x="3109476" y="4876025"/>
            <a:ext cx="422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onde </a:t>
            </a:r>
            <a:r>
              <a:rPr lang="pt-B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 o coeficiente angular da reta.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944" y="3530008"/>
            <a:ext cx="2082627" cy="172043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Recordando o produto escalar</a:t>
            </a: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Todos se lembram disso?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</a:t>
            </a:r>
            <a:r>
              <a:rPr lang="pt-BR" b="1" dirty="0"/>
              <a:t>produto escalar </a:t>
            </a:r>
            <a:r>
              <a:rPr lang="pt-BR" dirty="0"/>
              <a:t>(ou interno) entre dois vetores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                   e                   é: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Podemos também falar que o produto escalar é:</a:t>
            </a:r>
            <a:endParaRPr dirty="0"/>
          </a:p>
        </p:txBody>
      </p:sp>
      <p:sp>
        <p:nvSpPr>
          <p:cNvPr id="357" name="Google Shape;357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82C036-A0BB-FDFD-BE23-D1B3546FE9CE}"/>
                  </a:ext>
                </a:extLst>
              </p:cNvPr>
              <p:cNvSpPr txBox="1"/>
              <p:nvPr/>
            </p:nvSpPr>
            <p:spPr>
              <a:xfrm>
                <a:off x="475013" y="1899157"/>
                <a:ext cx="16703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82C036-A0BB-FDFD-BE23-D1B3546FE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13" y="1899157"/>
                <a:ext cx="1670329" cy="369332"/>
              </a:xfrm>
              <a:prstGeom prst="rect">
                <a:avLst/>
              </a:prstGeom>
              <a:blipFill>
                <a:blip r:embed="rId4"/>
                <a:stretch>
                  <a:fillRect l="-1825" r="-5474" b="-38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A7E559-4F59-BF14-25E8-FD5B5DE77C12}"/>
                  </a:ext>
                </a:extLst>
              </p:cNvPr>
              <p:cNvSpPr txBox="1"/>
              <p:nvPr/>
            </p:nvSpPr>
            <p:spPr>
              <a:xfrm>
                <a:off x="2360929" y="1899157"/>
                <a:ext cx="1636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A7E559-4F59-BF14-25E8-FD5B5DE77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29" y="1899157"/>
                <a:ext cx="1636666" cy="369332"/>
              </a:xfrm>
              <a:prstGeom prst="rect">
                <a:avLst/>
              </a:prstGeom>
              <a:blipFill>
                <a:blip r:embed="rId5"/>
                <a:stretch>
                  <a:fillRect l="-2602" t="-35000" r="-5948" b="-38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552E5-CB14-5F2E-0664-26B71E337BCE}"/>
                  </a:ext>
                </a:extLst>
              </p:cNvPr>
              <p:cNvSpPr txBox="1"/>
              <p:nvPr/>
            </p:nvSpPr>
            <p:spPr>
              <a:xfrm>
                <a:off x="1520961" y="2619703"/>
                <a:ext cx="4016549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36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552E5-CB14-5F2E-0664-26B71E337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961" y="2619703"/>
                <a:ext cx="4016549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4D62E-2746-A1C6-2264-718F90440343}"/>
                  </a:ext>
                </a:extLst>
              </p:cNvPr>
              <p:cNvSpPr txBox="1"/>
              <p:nvPr/>
            </p:nvSpPr>
            <p:spPr>
              <a:xfrm>
                <a:off x="1520961" y="3977423"/>
                <a:ext cx="4551952" cy="5539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pt-BR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t-BR" sz="3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pt-BR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‖"/>
                          <m:endChr m:val="‖"/>
                          <m:ctrlPr>
                            <a:rPr lang="pt-BR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sz="3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pt-BR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pt-BR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B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pt-BR" sz="3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24D62E-2746-A1C6-2264-718F90440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961" y="3977423"/>
                <a:ext cx="4551952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Cada reta define dois semiplanos</a:t>
            </a:r>
            <a:endParaRPr/>
          </a:p>
        </p:txBody>
      </p:sp>
      <p:sp>
        <p:nvSpPr>
          <p:cNvPr id="376" name="Google Shape;376;p39"/>
          <p:cNvSpPr txBox="1">
            <a:spLocks noGrp="1"/>
          </p:cNvSpPr>
          <p:nvPr>
            <p:ph type="body" idx="1"/>
          </p:nvPr>
        </p:nvSpPr>
        <p:spPr>
          <a:xfrm>
            <a:off x="390550" y="838980"/>
            <a:ext cx="8428200" cy="21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Equação geral da reta: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L(x, y) = Ax + By + C </a:t>
            </a:r>
            <a:endParaRPr/>
          </a:p>
          <a:p>
            <a:pPr marL="0" lvl="0" indent="0" algn="l" rtl="0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Font typeface="Verdana"/>
              <a:buNone/>
            </a:pPr>
            <a:endParaRPr sz="600"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Se o ponto (x,y) está sobre a linha : L(x, y) = 0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Se no “lado negativo” da linha: L(x, y) &lt; 0</a:t>
            </a:r>
            <a:endParaRPr/>
          </a:p>
          <a:p>
            <a:pPr marL="198900" lvl="0" indent="-198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Se no "lado positivo” da linha: L(x, y) &gt; 0</a:t>
            </a:r>
            <a:endParaRPr/>
          </a:p>
        </p:txBody>
      </p:sp>
      <p:sp>
        <p:nvSpPr>
          <p:cNvPr id="377" name="Google Shape;377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cxnSp>
        <p:nvCxnSpPr>
          <p:cNvPr id="378" name="Google Shape;378;p39"/>
          <p:cNvCxnSpPr/>
          <p:nvPr/>
        </p:nvCxnSpPr>
        <p:spPr>
          <a:xfrm rot="10800000" flipH="1">
            <a:off x="660400" y="3087064"/>
            <a:ext cx="7579360" cy="1998376"/>
          </a:xfrm>
          <a:prstGeom prst="straightConnector1">
            <a:avLst/>
          </a:prstGeom>
          <a:noFill/>
          <a:ln w="762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Google Shape;379;p39"/>
          <p:cNvSpPr/>
          <p:nvPr/>
        </p:nvSpPr>
        <p:spPr>
          <a:xfrm>
            <a:off x="4109454" y="3334923"/>
            <a:ext cx="5631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 0</a:t>
            </a:r>
            <a:endParaRPr sz="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  <a:endParaRPr sz="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0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Trabalhando na Equação da Reta</a:t>
            </a:r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cxnSp>
        <p:nvCxnSpPr>
          <p:cNvPr id="387" name="Google Shape;387;p40"/>
          <p:cNvCxnSpPr/>
          <p:nvPr/>
        </p:nvCxnSpPr>
        <p:spPr>
          <a:xfrm rot="10800000" flipH="1">
            <a:off x="499621" y="1618121"/>
            <a:ext cx="8319159" cy="164026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8" name="Google Shape;388;p40"/>
          <p:cNvCxnSpPr/>
          <p:nvPr/>
        </p:nvCxnSpPr>
        <p:spPr>
          <a:xfrm rot="10800000" flipH="1">
            <a:off x="3026004" y="2258153"/>
            <a:ext cx="2558233" cy="50061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389" name="Google Shape;389;p40"/>
          <p:cNvSpPr/>
          <p:nvPr/>
        </p:nvSpPr>
        <p:spPr>
          <a:xfrm>
            <a:off x="5573669" y="2185643"/>
            <a:ext cx="114071" cy="11407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0"/>
          <p:cNvSpPr/>
          <p:nvPr/>
        </p:nvSpPr>
        <p:spPr>
          <a:xfrm>
            <a:off x="4129812" y="2481500"/>
            <a:ext cx="336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391" name="Google Shape;391;p40"/>
          <p:cNvSpPr/>
          <p:nvPr/>
        </p:nvSpPr>
        <p:spPr>
          <a:xfrm>
            <a:off x="2689049" y="2720650"/>
            <a:ext cx="57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5552406" y="2197500"/>
            <a:ext cx="69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2576774" y="1826175"/>
            <a:ext cx="267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Vetor Tangente a Reta</a:t>
            </a:r>
            <a:endParaRPr/>
          </a:p>
        </p:txBody>
      </p:sp>
      <p:sp>
        <p:nvSpPr>
          <p:cNvPr id="394" name="Google Shape;394;p40"/>
          <p:cNvSpPr/>
          <p:nvPr/>
        </p:nvSpPr>
        <p:spPr>
          <a:xfrm>
            <a:off x="3144001" y="3723625"/>
            <a:ext cx="512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 = P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 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(x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x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y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y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Vetor normal à reta no plano</a:t>
            </a:r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pic>
        <p:nvPicPr>
          <p:cNvPr id="402" name="Google Shape;4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26" y="968900"/>
            <a:ext cx="6108775" cy="300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919" y="968900"/>
            <a:ext cx="1576275" cy="61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960" y="1754100"/>
            <a:ext cx="2528890" cy="5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1"/>
          <p:cNvSpPr txBox="1">
            <a:spLocks noGrp="1"/>
          </p:cNvSpPr>
          <p:nvPr>
            <p:ph type="body" idx="1"/>
          </p:nvPr>
        </p:nvSpPr>
        <p:spPr>
          <a:xfrm>
            <a:off x="312850" y="4141029"/>
            <a:ext cx="29154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Escolhendo n</a:t>
            </a:r>
            <a:r>
              <a:rPr lang="pt-BR" baseline="-25000"/>
              <a:t>x</a:t>
            </a:r>
            <a:r>
              <a:rPr lang="pt-BR"/>
              <a:t> = b:</a:t>
            </a:r>
            <a:endParaRPr/>
          </a:p>
        </p:txBody>
      </p:sp>
      <p:pic>
        <p:nvPicPr>
          <p:cNvPr id="406" name="Google Shape;40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7512" y="4053625"/>
            <a:ext cx="2351263" cy="5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5221" y="4582350"/>
            <a:ext cx="2155826" cy="5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5221" y="5111075"/>
            <a:ext cx="1372729" cy="5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1"/>
          <p:cNvSpPr txBox="1">
            <a:spLocks noGrp="1"/>
          </p:cNvSpPr>
          <p:nvPr>
            <p:ph type="body" idx="1"/>
          </p:nvPr>
        </p:nvSpPr>
        <p:spPr>
          <a:xfrm>
            <a:off x="7194393" y="4125938"/>
            <a:ext cx="11952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Então:</a:t>
            </a:r>
            <a:endParaRPr/>
          </a:p>
        </p:txBody>
      </p:sp>
      <p:pic>
        <p:nvPicPr>
          <p:cNvPr id="410" name="Google Shape;410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8604" y="4585850"/>
            <a:ext cx="2166784" cy="64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41"/>
          <p:cNvGrpSpPr/>
          <p:nvPr/>
        </p:nvGrpSpPr>
        <p:grpSpPr>
          <a:xfrm>
            <a:off x="2938825" y="1091425"/>
            <a:ext cx="1811100" cy="184162"/>
            <a:chOff x="2938825" y="969988"/>
            <a:chExt cx="1811100" cy="184162"/>
          </a:xfrm>
        </p:grpSpPr>
        <p:cxnSp>
          <p:nvCxnSpPr>
            <p:cNvPr id="412" name="Google Shape;412;p41"/>
            <p:cNvCxnSpPr/>
            <p:nvPr/>
          </p:nvCxnSpPr>
          <p:spPr>
            <a:xfrm>
              <a:off x="2938825" y="1154150"/>
              <a:ext cx="1811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pic>
          <p:nvPicPr>
            <p:cNvPr id="413" name="Google Shape;413;p41"/>
            <p:cNvPicPr preferRelativeResize="0"/>
            <p:nvPr/>
          </p:nvPicPr>
          <p:blipFill rotWithShape="1">
            <a:blip r:embed="rId5">
              <a:alphaModFix/>
            </a:blip>
            <a:srcRect l="7358" t="32922" r="85638" b="28991"/>
            <a:stretch/>
          </p:blipFill>
          <p:spPr>
            <a:xfrm>
              <a:off x="3769550" y="969988"/>
              <a:ext cx="149650" cy="166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41"/>
          <p:cNvGrpSpPr/>
          <p:nvPr/>
        </p:nvGrpSpPr>
        <p:grpSpPr>
          <a:xfrm>
            <a:off x="2702943" y="1427175"/>
            <a:ext cx="195020" cy="589500"/>
            <a:chOff x="2581505" y="1427175"/>
            <a:chExt cx="195020" cy="589500"/>
          </a:xfrm>
        </p:grpSpPr>
        <p:cxnSp>
          <p:nvCxnSpPr>
            <p:cNvPr id="415" name="Google Shape;415;p41"/>
            <p:cNvCxnSpPr/>
            <p:nvPr/>
          </p:nvCxnSpPr>
          <p:spPr>
            <a:xfrm>
              <a:off x="2776525" y="1427175"/>
              <a:ext cx="0" cy="589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pic>
          <p:nvPicPr>
            <p:cNvPr id="416" name="Google Shape;416;p41"/>
            <p:cNvPicPr preferRelativeResize="0"/>
            <p:nvPr/>
          </p:nvPicPr>
          <p:blipFill rotWithShape="1">
            <a:blip r:embed="rId5">
              <a:alphaModFix/>
            </a:blip>
            <a:srcRect l="18343" t="24820" r="74900" b="33584"/>
            <a:stretch/>
          </p:blipFill>
          <p:spPr>
            <a:xfrm>
              <a:off x="2581505" y="1629849"/>
              <a:ext cx="146607" cy="184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7" name="Google Shape;417;p41"/>
          <p:cNvGrpSpPr/>
          <p:nvPr/>
        </p:nvGrpSpPr>
        <p:grpSpPr>
          <a:xfrm>
            <a:off x="3664327" y="2016675"/>
            <a:ext cx="260450" cy="1836600"/>
            <a:chOff x="3854425" y="2016675"/>
            <a:chExt cx="260450" cy="1836600"/>
          </a:xfrm>
        </p:grpSpPr>
        <p:cxnSp>
          <p:nvCxnSpPr>
            <p:cNvPr id="418" name="Google Shape;418;p41"/>
            <p:cNvCxnSpPr/>
            <p:nvPr/>
          </p:nvCxnSpPr>
          <p:spPr>
            <a:xfrm>
              <a:off x="3854425" y="2016675"/>
              <a:ext cx="0" cy="1836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pic>
          <p:nvPicPr>
            <p:cNvPr id="419" name="Google Shape;419;p41"/>
            <p:cNvPicPr preferRelativeResize="0"/>
            <p:nvPr/>
          </p:nvPicPr>
          <p:blipFill rotWithShape="1">
            <a:blip r:embed="rId5">
              <a:alphaModFix/>
            </a:blip>
            <a:srcRect l="59142" t="30037" r="28805" b="15516"/>
            <a:stretch/>
          </p:blipFill>
          <p:spPr>
            <a:xfrm>
              <a:off x="3890325" y="2831500"/>
              <a:ext cx="224550" cy="206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41"/>
          <p:cNvGrpSpPr/>
          <p:nvPr/>
        </p:nvGrpSpPr>
        <p:grpSpPr>
          <a:xfrm>
            <a:off x="2990075" y="3943938"/>
            <a:ext cx="572400" cy="193525"/>
            <a:chOff x="2990075" y="3943938"/>
            <a:chExt cx="572400" cy="193525"/>
          </a:xfrm>
        </p:grpSpPr>
        <p:cxnSp>
          <p:nvCxnSpPr>
            <p:cNvPr id="421" name="Google Shape;421;p41"/>
            <p:cNvCxnSpPr/>
            <p:nvPr/>
          </p:nvCxnSpPr>
          <p:spPr>
            <a:xfrm>
              <a:off x="2990075" y="3943938"/>
              <a:ext cx="572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triangle" w="med" len="med"/>
              <a:tailEnd type="triangle" w="med" len="med"/>
            </a:ln>
          </p:spPr>
        </p:cxnSp>
        <p:pic>
          <p:nvPicPr>
            <p:cNvPr id="422" name="Google Shape;422;p41"/>
            <p:cNvPicPr preferRelativeResize="0"/>
            <p:nvPr/>
          </p:nvPicPr>
          <p:blipFill rotWithShape="1">
            <a:blip r:embed="rId5">
              <a:alphaModFix/>
            </a:blip>
            <a:srcRect l="41894" t="32111" r="45921" b="17198"/>
            <a:stretch/>
          </p:blipFill>
          <p:spPr>
            <a:xfrm>
              <a:off x="3170200" y="3957388"/>
              <a:ext cx="212149" cy="180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Anotação</a:t>
            </a:r>
            <a:endParaRPr/>
          </a:p>
        </p:txBody>
      </p:sp>
      <p:sp>
        <p:nvSpPr>
          <p:cNvPr id="429" name="Google Shape;429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pic>
        <p:nvPicPr>
          <p:cNvPr id="430" name="Google Shape;4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335" y="838975"/>
            <a:ext cx="6125327" cy="44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Trabalhando com </a:t>
            </a:r>
            <a:r>
              <a:rPr lang="pt-BR" sz="2700" dirty="0"/>
              <a:t>o Vetor Normal</a:t>
            </a:r>
            <a:endParaRPr lang="pt-BR" sz="2700" dirty="0">
              <a:solidFill>
                <a:srgbClr val="000000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600"/>
              <a:buFont typeface="Verdana"/>
              <a:buNone/>
            </a:pPr>
            <a:endParaRPr lang="pt-BR" sz="2650" dirty="0"/>
          </a:p>
        </p:txBody>
      </p:sp>
      <p:sp>
        <p:nvSpPr>
          <p:cNvPr id="437" name="Google Shape;437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cxnSp>
        <p:nvCxnSpPr>
          <p:cNvPr id="438" name="Google Shape;438;p43"/>
          <p:cNvCxnSpPr/>
          <p:nvPr/>
        </p:nvCxnSpPr>
        <p:spPr>
          <a:xfrm rot="10800000" flipH="1">
            <a:off x="499621" y="1618121"/>
            <a:ext cx="8319159" cy="164026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9" name="Google Shape;439;p43"/>
          <p:cNvSpPr/>
          <p:nvPr/>
        </p:nvSpPr>
        <p:spPr>
          <a:xfrm>
            <a:off x="1814108" y="3768834"/>
            <a:ext cx="158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Vetor Normal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 Reta</a:t>
            </a:r>
            <a:endParaRPr/>
          </a:p>
        </p:txBody>
      </p:sp>
      <p:sp>
        <p:nvSpPr>
          <p:cNvPr id="440" name="Google Shape;440;p43"/>
          <p:cNvSpPr/>
          <p:nvPr/>
        </p:nvSpPr>
        <p:spPr>
          <a:xfrm>
            <a:off x="220101" y="1481975"/>
            <a:ext cx="563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155CC"/>
                </a:solidFill>
              </a:rPr>
              <a:t>n = Perp(v)</a:t>
            </a:r>
            <a:r>
              <a:rPr lang="pt-BR" sz="2800" b="1" baseline="-25000">
                <a:solidFill>
                  <a:srgbClr val="1155CC"/>
                </a:solidFill>
              </a:rPr>
              <a:t> </a:t>
            </a:r>
            <a:r>
              <a:rPr lang="pt-BR" sz="2800" b="1">
                <a:solidFill>
                  <a:srgbClr val="1155CC"/>
                </a:solidFill>
              </a:rPr>
              <a:t>= (y</a:t>
            </a:r>
            <a:r>
              <a:rPr lang="pt-BR" sz="2800" b="1" baseline="-25000">
                <a:solidFill>
                  <a:srgbClr val="1155CC"/>
                </a:solidFill>
              </a:rPr>
              <a:t>1</a:t>
            </a:r>
            <a:r>
              <a:rPr lang="pt-BR" sz="2800" b="1">
                <a:solidFill>
                  <a:srgbClr val="1155CC"/>
                </a:solidFill>
              </a:rPr>
              <a:t> – y</a:t>
            </a:r>
            <a:r>
              <a:rPr lang="pt-BR" sz="2800" b="1" baseline="-25000">
                <a:solidFill>
                  <a:srgbClr val="1155CC"/>
                </a:solidFill>
              </a:rPr>
              <a:t>0</a:t>
            </a:r>
            <a:r>
              <a:rPr lang="pt-BR" sz="2800" b="1">
                <a:solidFill>
                  <a:srgbClr val="1155CC"/>
                </a:solidFill>
              </a:rPr>
              <a:t>, – (x</a:t>
            </a:r>
            <a:r>
              <a:rPr lang="pt-BR" sz="2800" b="1" baseline="-25000">
                <a:solidFill>
                  <a:srgbClr val="1155CC"/>
                </a:solidFill>
              </a:rPr>
              <a:t>1</a:t>
            </a:r>
            <a:r>
              <a:rPr lang="pt-BR" sz="2800" b="1">
                <a:solidFill>
                  <a:srgbClr val="1155CC"/>
                </a:solidFill>
              </a:rPr>
              <a:t> – x</a:t>
            </a:r>
            <a:r>
              <a:rPr lang="pt-BR" sz="2800" b="1" baseline="-25000">
                <a:solidFill>
                  <a:srgbClr val="1155CC"/>
                </a:solidFill>
              </a:rPr>
              <a:t>0</a:t>
            </a:r>
            <a:r>
              <a:rPr lang="pt-BR" sz="2800" b="1">
                <a:solidFill>
                  <a:srgbClr val="1155CC"/>
                </a:solidFill>
              </a:rPr>
              <a:t>) ) </a:t>
            </a:r>
            <a:endParaRPr sz="2800" b="1">
              <a:solidFill>
                <a:srgbClr val="1155CC"/>
              </a:solidFill>
            </a:endParaRPr>
          </a:p>
        </p:txBody>
      </p:sp>
      <p:sp>
        <p:nvSpPr>
          <p:cNvPr id="441" name="Google Shape;441;p43"/>
          <p:cNvSpPr/>
          <p:nvPr/>
        </p:nvSpPr>
        <p:spPr>
          <a:xfrm rot="-668211">
            <a:off x="3044814" y="2736731"/>
            <a:ext cx="230445" cy="2304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3"/>
          <p:cNvSpPr/>
          <p:nvPr/>
        </p:nvSpPr>
        <p:spPr>
          <a:xfrm>
            <a:off x="4129812" y="2481500"/>
            <a:ext cx="336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443" name="Google Shape;443;p43"/>
          <p:cNvSpPr/>
          <p:nvPr/>
        </p:nvSpPr>
        <p:spPr>
          <a:xfrm>
            <a:off x="3339291" y="3808650"/>
            <a:ext cx="3866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444" name="Google Shape;444;p43"/>
          <p:cNvSpPr/>
          <p:nvPr/>
        </p:nvSpPr>
        <p:spPr>
          <a:xfrm>
            <a:off x="2563025" y="2857500"/>
            <a:ext cx="53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445" name="Google Shape;445;p43"/>
          <p:cNvSpPr/>
          <p:nvPr/>
        </p:nvSpPr>
        <p:spPr>
          <a:xfrm>
            <a:off x="5312500" y="2319606"/>
            <a:ext cx="697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446" name="Google Shape;446;p43"/>
          <p:cNvCxnSpPr/>
          <p:nvPr/>
        </p:nvCxnSpPr>
        <p:spPr>
          <a:xfrm rot="10800000" flipH="1">
            <a:off x="3007994" y="2248981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47" name="Google Shape;447;p43"/>
          <p:cNvSpPr/>
          <p:nvPr/>
        </p:nvSpPr>
        <p:spPr>
          <a:xfrm>
            <a:off x="5526305" y="2191636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8" name="Google Shape;448;p43"/>
          <p:cNvCxnSpPr/>
          <p:nvPr/>
        </p:nvCxnSpPr>
        <p:spPr>
          <a:xfrm rot="-5400000" flipH="1">
            <a:off x="1982225" y="3773203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49" name="Google Shape;449;p43"/>
          <p:cNvSpPr/>
          <p:nvPr/>
        </p:nvSpPr>
        <p:spPr>
          <a:xfrm>
            <a:off x="220088" y="794200"/>
            <a:ext cx="5639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</a:rPr>
              <a:t>v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lang="pt-BR" sz="2800">
                <a:solidFill>
                  <a:schemeClr val="dk1"/>
                </a:solidFill>
              </a:rPr>
              <a:t>x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800">
                <a:solidFill>
                  <a:schemeClr val="dk1"/>
                </a:solidFill>
              </a:rPr>
              <a:t>x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800">
                <a:solidFill>
                  <a:schemeClr val="dk1"/>
                </a:solidFill>
              </a:rPr>
              <a:t>y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800">
                <a:solidFill>
                  <a:schemeClr val="dk1"/>
                </a:solidFill>
              </a:rPr>
              <a:t>y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Trabalhando com o Vetor Normal</a:t>
            </a:r>
            <a:endParaRPr dirty="0"/>
          </a:p>
        </p:txBody>
      </p:sp>
      <p:sp>
        <p:nvSpPr>
          <p:cNvPr id="456" name="Google Shape;456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cxnSp>
        <p:nvCxnSpPr>
          <p:cNvPr id="457" name="Google Shape;457;p44"/>
          <p:cNvCxnSpPr/>
          <p:nvPr/>
        </p:nvCxnSpPr>
        <p:spPr>
          <a:xfrm rot="10800000" flipH="1">
            <a:off x="499621" y="1618121"/>
            <a:ext cx="8319159" cy="164026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8" name="Google Shape;458;p44"/>
          <p:cNvSpPr/>
          <p:nvPr/>
        </p:nvSpPr>
        <p:spPr>
          <a:xfrm>
            <a:off x="265149" y="826500"/>
            <a:ext cx="85536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Considere um ponto qualquer do plano, P = (x, y).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que lado da reta ele está?</a:t>
            </a:r>
            <a:endParaRPr/>
          </a:p>
        </p:txBody>
      </p:sp>
      <p:sp>
        <p:nvSpPr>
          <p:cNvPr id="459" name="Google Shape;459;p44"/>
          <p:cNvSpPr/>
          <p:nvPr/>
        </p:nvSpPr>
        <p:spPr>
          <a:xfrm rot="-668211">
            <a:off x="3044814" y="2736731"/>
            <a:ext cx="230445" cy="2304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4"/>
          <p:cNvSpPr/>
          <p:nvPr/>
        </p:nvSpPr>
        <p:spPr>
          <a:xfrm>
            <a:off x="4129812" y="2481500"/>
            <a:ext cx="3369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461" name="Google Shape;461;p44"/>
          <p:cNvSpPr/>
          <p:nvPr/>
        </p:nvSpPr>
        <p:spPr>
          <a:xfrm>
            <a:off x="3339291" y="3808650"/>
            <a:ext cx="3866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462" name="Google Shape;462;p44"/>
          <p:cNvSpPr/>
          <p:nvPr/>
        </p:nvSpPr>
        <p:spPr>
          <a:xfrm>
            <a:off x="2612849" y="2796850"/>
            <a:ext cx="71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463" name="Google Shape;463;p44"/>
          <p:cNvSpPr/>
          <p:nvPr/>
        </p:nvSpPr>
        <p:spPr>
          <a:xfrm>
            <a:off x="5574229" y="2131200"/>
            <a:ext cx="6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464" name="Google Shape;464;p44"/>
          <p:cNvCxnSpPr/>
          <p:nvPr/>
        </p:nvCxnSpPr>
        <p:spPr>
          <a:xfrm>
            <a:off x="2998437" y="2754321"/>
            <a:ext cx="1652400" cy="739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65" name="Google Shape;465;p44"/>
          <p:cNvSpPr/>
          <p:nvPr/>
        </p:nvSpPr>
        <p:spPr>
          <a:xfrm>
            <a:off x="4647570" y="3455918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4"/>
          <p:cNvSpPr/>
          <p:nvPr/>
        </p:nvSpPr>
        <p:spPr>
          <a:xfrm>
            <a:off x="4806325" y="3368950"/>
            <a:ext cx="14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(x, y)</a:t>
            </a:r>
            <a:endParaRPr sz="24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4"/>
          <p:cNvSpPr/>
          <p:nvPr/>
        </p:nvSpPr>
        <p:spPr>
          <a:xfrm>
            <a:off x="4347850" y="4703975"/>
            <a:ext cx="447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</a:rPr>
              <a:t>p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P – P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(x – x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y – y</a:t>
            </a:r>
            <a:r>
              <a:rPr lang="pt-BR" sz="2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8" name="Google Shape;468;p44"/>
          <p:cNvCxnSpPr/>
          <p:nvPr/>
        </p:nvCxnSpPr>
        <p:spPr>
          <a:xfrm rot="10800000" flipH="1">
            <a:off x="3007993" y="2257294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69" name="Google Shape;469;p44"/>
          <p:cNvSpPr/>
          <p:nvPr/>
        </p:nvSpPr>
        <p:spPr>
          <a:xfrm>
            <a:off x="5526304" y="2199949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p44"/>
          <p:cNvCxnSpPr/>
          <p:nvPr/>
        </p:nvCxnSpPr>
        <p:spPr>
          <a:xfrm rot="-5400000" flipH="1">
            <a:off x="1982225" y="3780917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71" name="Google Shape;471;p44"/>
          <p:cNvSpPr/>
          <p:nvPr/>
        </p:nvSpPr>
        <p:spPr>
          <a:xfrm>
            <a:off x="3511625" y="3105884"/>
            <a:ext cx="35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rgbClr val="FF9900"/>
                </a:solidFill>
              </a:rPr>
              <a:t>p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Como já dissemos...</a:t>
            </a:r>
            <a:endParaRPr/>
          </a:p>
        </p:txBody>
      </p:sp>
      <p:sp>
        <p:nvSpPr>
          <p:cNvPr id="477" name="Google Shape;477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Os vetores u e v são ortogonais (θ = </a:t>
            </a:r>
            <a:r>
              <a:rPr lang="pt-BR" sz="2800">
                <a:latin typeface="Arial"/>
                <a:ea typeface="Arial"/>
                <a:cs typeface="Arial"/>
                <a:sym typeface="Arial"/>
              </a:rPr>
              <a:t>π</a:t>
            </a:r>
            <a:r>
              <a:rPr lang="pt-BR"/>
              <a:t>/2) se, e somente se, o produto escalar entre eles é zero: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 se for positivo ou negativo?</a:t>
            </a:r>
            <a:endParaRPr/>
          </a:p>
        </p:txBody>
      </p:sp>
      <p:sp>
        <p:nvSpPr>
          <p:cNvPr id="478" name="Google Shape;478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cxnSp>
        <p:nvCxnSpPr>
          <p:cNvPr id="479" name="Google Shape;479;p45"/>
          <p:cNvCxnSpPr/>
          <p:nvPr/>
        </p:nvCxnSpPr>
        <p:spPr>
          <a:xfrm>
            <a:off x="1924494" y="988829"/>
            <a:ext cx="20201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0" name="Google Shape;480;p45"/>
          <p:cNvCxnSpPr/>
          <p:nvPr/>
        </p:nvCxnSpPr>
        <p:spPr>
          <a:xfrm>
            <a:off x="2406503" y="988829"/>
            <a:ext cx="20201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81" name="Google Shape;48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6502" y="2043961"/>
            <a:ext cx="3927699" cy="57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201" y="1997284"/>
            <a:ext cx="2082627" cy="172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0961" y="4063514"/>
            <a:ext cx="3606800" cy="546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Cosseno</a:t>
            </a:r>
            <a:endParaRPr dirty="0"/>
          </a:p>
        </p:txBody>
      </p:sp>
      <p:sp>
        <p:nvSpPr>
          <p:cNvPr id="369" name="Google Shape;369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pic>
        <p:nvPicPr>
          <p:cNvPr id="370" name="Google Shape;3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178" y="710761"/>
            <a:ext cx="4559317" cy="4458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30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/>
              <a:t>Desenhando Triângulos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3652522" y="1250977"/>
            <a:ext cx="4186989" cy="29958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C199B-02AF-7389-DA5E-0DB0F672BC5B}"/>
              </a:ext>
            </a:extLst>
          </p:cNvPr>
          <p:cNvSpPr txBox="1"/>
          <p:nvPr/>
        </p:nvSpPr>
        <p:spPr>
          <a:xfrm>
            <a:off x="624980" y="4633580"/>
            <a:ext cx="7369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/>
              <a:t>Aviso: Para essa aula estaremos trabalhando no espaço bidimensional (2D)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Trabalhando </a:t>
            </a:r>
            <a:r>
              <a:rPr lang="pt-BR" sz="2700" dirty="0"/>
              <a:t>com o Vetor Normal</a:t>
            </a:r>
            <a:endParaRPr lang="pt-BR" sz="2700" dirty="0">
              <a:solidFill>
                <a:srgbClr val="000000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600"/>
              <a:buFont typeface="Verdana"/>
              <a:buNone/>
            </a:pPr>
            <a:endParaRPr lang="pt-BR" sz="2650" dirty="0"/>
          </a:p>
        </p:txBody>
      </p:sp>
      <p:sp>
        <p:nvSpPr>
          <p:cNvPr id="490" name="Google Shape;490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cxnSp>
        <p:nvCxnSpPr>
          <p:cNvPr id="491" name="Google Shape;491;p46"/>
          <p:cNvCxnSpPr/>
          <p:nvPr/>
        </p:nvCxnSpPr>
        <p:spPr>
          <a:xfrm rot="10800000" flipH="1">
            <a:off x="347221" y="398785"/>
            <a:ext cx="8319300" cy="164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2" name="Google Shape;492;p46"/>
          <p:cNvSpPr/>
          <p:nvPr/>
        </p:nvSpPr>
        <p:spPr>
          <a:xfrm rot="-666312">
            <a:off x="2892370" y="1517598"/>
            <a:ext cx="230516" cy="230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6"/>
          <p:cNvSpPr/>
          <p:nvPr/>
        </p:nvSpPr>
        <p:spPr>
          <a:xfrm>
            <a:off x="3977412" y="1262300"/>
            <a:ext cx="3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494" name="Google Shape;494;p46"/>
          <p:cNvSpPr/>
          <p:nvPr/>
        </p:nvSpPr>
        <p:spPr>
          <a:xfrm>
            <a:off x="3186891" y="2589450"/>
            <a:ext cx="3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495" name="Google Shape;495;p46"/>
          <p:cNvSpPr/>
          <p:nvPr/>
        </p:nvSpPr>
        <p:spPr>
          <a:xfrm>
            <a:off x="2460449" y="1577650"/>
            <a:ext cx="71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496" name="Google Shape;496;p46"/>
          <p:cNvSpPr/>
          <p:nvPr/>
        </p:nvSpPr>
        <p:spPr>
          <a:xfrm>
            <a:off x="5421829" y="912000"/>
            <a:ext cx="6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497" name="Google Shape;497;p46"/>
          <p:cNvCxnSpPr/>
          <p:nvPr/>
        </p:nvCxnSpPr>
        <p:spPr>
          <a:xfrm>
            <a:off x="2862663" y="1526808"/>
            <a:ext cx="1652400" cy="73920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498" name="Google Shape;498;p46"/>
          <p:cNvSpPr/>
          <p:nvPr/>
        </p:nvSpPr>
        <p:spPr>
          <a:xfrm>
            <a:off x="4511796" y="2228405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6"/>
          <p:cNvSpPr/>
          <p:nvPr/>
        </p:nvSpPr>
        <p:spPr>
          <a:xfrm>
            <a:off x="4653925" y="2149750"/>
            <a:ext cx="14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(x, y)</a:t>
            </a:r>
            <a:endParaRPr sz="24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0" name="Google Shape;500;p46"/>
          <p:cNvCxnSpPr/>
          <p:nvPr/>
        </p:nvCxnSpPr>
        <p:spPr>
          <a:xfrm rot="10800000" flipH="1">
            <a:off x="2855593" y="1029781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01" name="Google Shape;501;p46"/>
          <p:cNvSpPr/>
          <p:nvPr/>
        </p:nvSpPr>
        <p:spPr>
          <a:xfrm>
            <a:off x="5373904" y="972436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2" name="Google Shape;502;p46"/>
          <p:cNvCxnSpPr/>
          <p:nvPr/>
        </p:nvCxnSpPr>
        <p:spPr>
          <a:xfrm rot="-5400000" flipH="1">
            <a:off x="1829825" y="2561717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03" name="Google Shape;503;p46"/>
          <p:cNvSpPr/>
          <p:nvPr/>
        </p:nvSpPr>
        <p:spPr>
          <a:xfrm>
            <a:off x="3740225" y="1962884"/>
            <a:ext cx="35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rgbClr val="FF9900"/>
                </a:solidFill>
              </a:rPr>
              <a:t>p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504" name="Google Shape;504;p46"/>
          <p:cNvSpPr/>
          <p:nvPr/>
        </p:nvSpPr>
        <p:spPr>
          <a:xfrm rot="6356885">
            <a:off x="2477537" y="1207137"/>
            <a:ext cx="881113" cy="881113"/>
          </a:xfrm>
          <a:prstGeom prst="arc">
            <a:avLst>
              <a:gd name="adj1" fmla="val 16200000"/>
              <a:gd name="adj2" fmla="val 2022618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9120" y="2008257"/>
            <a:ext cx="351300" cy="50443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6"/>
          <p:cNvSpPr txBox="1"/>
          <p:nvPr/>
        </p:nvSpPr>
        <p:spPr>
          <a:xfrm>
            <a:off x="292775" y="4095250"/>
            <a:ext cx="8428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0 ≤ θ &lt; </a:t>
            </a:r>
            <a:r>
              <a:rPr lang="pt-BR" sz="2800" dirty="0">
                <a:solidFill>
                  <a:schemeClr val="dk1"/>
                </a:solidFill>
              </a:rPr>
              <a:t>π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/2, P está no mesmo semiplano que n.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θ = </a:t>
            </a:r>
            <a:r>
              <a:rPr lang="pt-BR" sz="2800" dirty="0">
                <a:solidFill>
                  <a:schemeClr val="dk1"/>
                </a:solidFill>
              </a:rPr>
              <a:t>π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/2, P pertence à reta.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indent="-317500">
              <a:buClr>
                <a:schemeClr val="dk1"/>
              </a:buClr>
              <a:buSzPts val="1400"/>
              <a:buChar char="●"/>
            </a:pP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</a:t>
            </a:r>
            <a:r>
              <a:rPr lang="pt-BR" sz="2800" dirty="0">
                <a:solidFill>
                  <a:schemeClr val="dk1"/>
                </a:solidFill>
              </a:rPr>
              <a:t>π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 &lt; θ ≤ </a:t>
            </a:r>
            <a:r>
              <a:rPr lang="pt-BR" sz="2800" dirty="0">
                <a:solidFill>
                  <a:schemeClr val="dk1"/>
                </a:solidFill>
              </a:rPr>
              <a:t>π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 e n estão em semiplanos opostos.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Trabalhando </a:t>
            </a:r>
            <a:r>
              <a:rPr lang="pt-BR" sz="2700" dirty="0"/>
              <a:t>com o Vetor Normal</a:t>
            </a:r>
            <a:endParaRPr lang="pt-BR" sz="2700" dirty="0">
              <a:solidFill>
                <a:srgbClr val="000000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600"/>
              <a:buFont typeface="Verdana"/>
              <a:buNone/>
            </a:pPr>
            <a:endParaRPr lang="pt-BR" sz="2650" dirty="0"/>
          </a:p>
        </p:txBody>
      </p:sp>
      <p:sp>
        <p:nvSpPr>
          <p:cNvPr id="513" name="Google Shape;513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514" name="Google Shape;514;p47"/>
          <p:cNvSpPr txBox="1"/>
          <p:nvPr/>
        </p:nvSpPr>
        <p:spPr>
          <a:xfrm>
            <a:off x="135700" y="897100"/>
            <a:ext cx="3875400" cy="31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705" indent="-178435">
              <a:spcBef>
                <a:spcPts val="1000"/>
              </a:spcBef>
              <a:buClr>
                <a:schemeClr val="dk1"/>
              </a:buClr>
              <a:buSzPts val="1400"/>
              <a:buChar char="●"/>
            </a:pP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 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0 ≤ θ</a:t>
            </a: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 &lt; </a:t>
            </a:r>
            <a:r>
              <a:rPr lang="pt-BR" sz="2600" dirty="0">
                <a:solidFill>
                  <a:schemeClr val="dk1"/>
                </a:solidFill>
              </a:rPr>
              <a:t>π</a:t>
            </a: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/2, P está no mesmo semiplano que n.</a:t>
            </a:r>
            <a:endParaRPr lang="pt-BR" sz="18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marL="179705" lvl="0" indent="-178435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θ = </a:t>
            </a:r>
            <a:r>
              <a:rPr lang="pt-BR" sz="2600" dirty="0">
                <a:solidFill>
                  <a:schemeClr val="dk1"/>
                </a:solidFill>
              </a:rPr>
              <a:t>π</a:t>
            </a: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/2, P pertence à reta.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  <a:p>
            <a:pPr marL="179705" indent="-178435">
              <a:spcBef>
                <a:spcPts val="2200"/>
              </a:spcBef>
              <a:spcAft>
                <a:spcPts val="2200"/>
              </a:spcAft>
              <a:buClr>
                <a:schemeClr val="dk1"/>
              </a:buClr>
              <a:buSzPts val="1400"/>
              <a:buChar char="●"/>
            </a:pP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</a:t>
            </a:r>
            <a:r>
              <a:rPr lang="pt-BR" sz="2600" dirty="0">
                <a:solidFill>
                  <a:schemeClr val="dk1"/>
                </a:solidFill>
              </a:rPr>
              <a:t>π</a:t>
            </a: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/2 &lt; θ </a:t>
            </a:r>
            <a:r>
              <a:rPr lang="pt-BR" sz="2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≤ </a:t>
            </a:r>
            <a:r>
              <a:rPr lang="pt-BR" sz="2800" dirty="0">
                <a:solidFill>
                  <a:schemeClr val="dk1"/>
                </a:solidFill>
              </a:rPr>
              <a:t>π</a:t>
            </a:r>
            <a:r>
              <a:rPr lang="pt-BR"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 e n estão em semiplanos opostos.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515" name="Google Shape;5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450" y="906110"/>
            <a:ext cx="3964633" cy="20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7"/>
          <p:cNvSpPr txBox="1"/>
          <p:nvPr/>
        </p:nvSpPr>
        <p:spPr>
          <a:xfrm>
            <a:off x="4062675" y="969400"/>
            <a:ext cx="16815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i="1">
                <a:solidFill>
                  <a:srgbClr val="9900FF"/>
                </a:solidFill>
              </a:rPr>
              <a:t>p • n &gt; 0</a:t>
            </a:r>
            <a:endParaRPr sz="2300" b="1" i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i="1">
                <a:solidFill>
                  <a:srgbClr val="0000FF"/>
                </a:solidFill>
              </a:rPr>
              <a:t>p • n = 0</a:t>
            </a:r>
            <a:endParaRPr sz="2000" b="1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 i="1">
                <a:solidFill>
                  <a:srgbClr val="FF0000"/>
                </a:solidFill>
              </a:rPr>
              <a:t>p • n &lt; 0</a:t>
            </a:r>
            <a:endParaRPr sz="20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7" name="Google Shape;517;p47"/>
          <p:cNvSpPr/>
          <p:nvPr/>
        </p:nvSpPr>
        <p:spPr>
          <a:xfrm>
            <a:off x="333675" y="388997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pt-BR" sz="2300" i="1">
                <a:solidFill>
                  <a:schemeClr val="dk1"/>
                </a:solidFill>
              </a:rPr>
              <a:t>p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>
                <a:solidFill>
                  <a:schemeClr val="dk1"/>
                </a:solidFill>
              </a:rPr>
              <a:t>n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lang="pt-BR" sz="2300" i="1">
                <a:solidFill>
                  <a:schemeClr val="dk1"/>
                </a:solidFill>
              </a:rPr>
              <a:t>x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>
                <a:solidFill>
                  <a:schemeClr val="dk1"/>
                </a:solidFill>
              </a:rPr>
              <a:t>x</a:t>
            </a:r>
            <a:r>
              <a:rPr lang="pt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300" i="1">
                <a:solidFill>
                  <a:schemeClr val="dk1"/>
                </a:solidFill>
              </a:rPr>
              <a:t>y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>
                <a:solidFill>
                  <a:schemeClr val="dk1"/>
                </a:solidFill>
              </a:rPr>
              <a:t>y</a:t>
            </a:r>
            <a:r>
              <a:rPr lang="pt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pt-BR" sz="2300" i="1">
                <a:solidFill>
                  <a:schemeClr val="dk1"/>
                </a:solidFill>
              </a:rPr>
              <a:t>•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t-BR" sz="2300" i="1">
                <a:solidFill>
                  <a:schemeClr val="dk1"/>
                </a:solidFill>
              </a:rPr>
              <a:t>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300" i="1">
                <a:solidFill>
                  <a:schemeClr val="dk1"/>
                </a:solidFill>
              </a:rPr>
              <a:t>–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2300" i="1">
                <a:solidFill>
                  <a:schemeClr val="dk1"/>
                </a:solidFill>
              </a:rPr>
              <a:t>x</a:t>
            </a:r>
            <a:r>
              <a:rPr lang="pt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>
                <a:solidFill>
                  <a:schemeClr val="dk1"/>
                </a:solidFill>
              </a:rPr>
              <a:t>x</a:t>
            </a:r>
            <a:r>
              <a:rPr lang="pt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))</a:t>
            </a:r>
            <a:endParaRPr/>
          </a:p>
        </p:txBody>
      </p:sp>
      <p:sp>
        <p:nvSpPr>
          <p:cNvPr id="518" name="Google Shape;518;p47"/>
          <p:cNvSpPr/>
          <p:nvPr/>
        </p:nvSpPr>
        <p:spPr>
          <a:xfrm>
            <a:off x="322500" y="447977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</a:rPr>
              <a:t>                     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pt-BR" sz="2300" i="1">
                <a:solidFill>
                  <a:schemeClr val="dk1"/>
                </a:solidFill>
              </a:rPr>
              <a:t>(x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pt-BR" sz="2300" i="1">
                <a:solidFill>
                  <a:schemeClr val="dk1"/>
                </a:solidFill>
              </a:rPr>
              <a:t>– (y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519" name="Google Shape;519;p47"/>
          <p:cNvSpPr/>
          <p:nvPr/>
        </p:nvSpPr>
        <p:spPr>
          <a:xfrm>
            <a:off x="333675" y="5125195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</a:rPr>
              <a:t>                     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pt-BR" sz="2300" i="1">
                <a:solidFill>
                  <a:schemeClr val="dk1"/>
                </a:solidFill>
              </a:rPr>
              <a:t>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)x – 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)y +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600"/>
            </a:pPr>
            <a:r>
              <a:rPr lang="pt-BR" sz="2650" dirty="0"/>
              <a:t>Trabalhando </a:t>
            </a:r>
            <a:r>
              <a:rPr lang="pt-BR" sz="2700" dirty="0"/>
              <a:t>com o Vetor Normal</a:t>
            </a:r>
            <a:endParaRPr lang="pt-BR" sz="2700" dirty="0">
              <a:solidFill>
                <a:srgbClr val="000000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SzPts val="2600"/>
              <a:buFont typeface="Verdana"/>
              <a:buNone/>
            </a:pPr>
            <a:endParaRPr lang="pt-BR" sz="2650"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pic>
        <p:nvPicPr>
          <p:cNvPr id="527" name="Google Shape;5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375" y="3639547"/>
            <a:ext cx="3964633" cy="20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/>
          <p:nvPr/>
        </p:nvSpPr>
        <p:spPr>
          <a:xfrm>
            <a:off x="250838" y="79692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</a:t>
            </a:r>
            <a:r>
              <a:rPr lang="pt-BR" sz="2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= </a:t>
            </a:r>
            <a:r>
              <a:rPr lang="pt-BR" sz="2300" i="1" dirty="0" err="1">
                <a:solidFill>
                  <a:schemeClr val="dk1"/>
                </a:solidFill>
              </a:rPr>
              <a:t>p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 dirty="0" err="1">
                <a:solidFill>
                  <a:schemeClr val="dk1"/>
                </a:solidFill>
              </a:rPr>
              <a:t>n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lang="pt-BR" sz="2300" i="1" dirty="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 dirty="0">
                <a:solidFill>
                  <a:schemeClr val="dk1"/>
                </a:solidFill>
              </a:rPr>
              <a:t>x</a:t>
            </a:r>
            <a:r>
              <a:rPr lang="pt-BR" sz="2300" i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300" i="1" dirty="0" err="1">
                <a:solidFill>
                  <a:schemeClr val="dk1"/>
                </a:solidFill>
              </a:rPr>
              <a:t>y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 dirty="0">
                <a:solidFill>
                  <a:schemeClr val="dk1"/>
                </a:solidFill>
              </a:rPr>
              <a:t>y</a:t>
            </a:r>
            <a:r>
              <a:rPr lang="pt-BR" sz="2300" i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pt-BR" sz="2300" i="1" dirty="0">
                <a:solidFill>
                  <a:schemeClr val="dk1"/>
                </a:solidFill>
              </a:rPr>
              <a:t>•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t-BR" sz="2300" i="1" dirty="0">
                <a:solidFill>
                  <a:schemeClr val="dk1"/>
                </a:solidFill>
              </a:rPr>
              <a:t>y</a:t>
            </a:r>
            <a:r>
              <a:rPr lang="pt-BR" sz="2300" i="1" baseline="-25000" dirty="0">
                <a:solidFill>
                  <a:schemeClr val="dk1"/>
                </a:solidFill>
              </a:rPr>
              <a:t>1</a:t>
            </a:r>
            <a:r>
              <a:rPr lang="pt-BR" sz="2300" i="1" dirty="0">
                <a:solidFill>
                  <a:schemeClr val="dk1"/>
                </a:solidFill>
              </a:rPr>
              <a:t> – y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 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pt-BR" sz="2300" i="1" dirty="0">
                <a:solidFill>
                  <a:schemeClr val="dk1"/>
                </a:solidFill>
              </a:rPr>
              <a:t>–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2300" i="1" dirty="0">
                <a:solidFill>
                  <a:schemeClr val="dk1"/>
                </a:solidFill>
              </a:rPr>
              <a:t>x</a:t>
            </a:r>
            <a:r>
              <a:rPr lang="pt-BR" sz="2300" i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pt-BR" sz="2300" i="1" dirty="0">
                <a:solidFill>
                  <a:schemeClr val="dk1"/>
                </a:solidFill>
              </a:rPr>
              <a:t>x</a:t>
            </a:r>
            <a:r>
              <a:rPr lang="pt-BR" sz="2300" i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))</a:t>
            </a:r>
            <a:endParaRPr dirty="0"/>
          </a:p>
        </p:txBody>
      </p:sp>
      <p:sp>
        <p:nvSpPr>
          <p:cNvPr id="529" name="Google Shape;529;p48"/>
          <p:cNvSpPr/>
          <p:nvPr/>
        </p:nvSpPr>
        <p:spPr>
          <a:xfrm>
            <a:off x="239663" y="138672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</a:rPr>
              <a:t>                     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pt-BR" sz="2300" i="1">
                <a:solidFill>
                  <a:schemeClr val="dk1"/>
                </a:solidFill>
              </a:rPr>
              <a:t>(x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pt-BR" sz="2300" i="1">
                <a:solidFill>
                  <a:schemeClr val="dk1"/>
                </a:solidFill>
              </a:rPr>
              <a:t>– (y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530" name="Google Shape;530;p48"/>
          <p:cNvSpPr/>
          <p:nvPr/>
        </p:nvSpPr>
        <p:spPr>
          <a:xfrm>
            <a:off x="250838" y="2032145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</a:rPr>
              <a:t>                      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pt-BR" sz="2300" i="1">
                <a:solidFill>
                  <a:schemeClr val="dk1"/>
                </a:solidFill>
              </a:rPr>
              <a:t>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)x – 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)y +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(x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 – x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(y</a:t>
            </a:r>
            <a:r>
              <a:rPr lang="pt-BR" sz="2300" i="1" baseline="-25000">
                <a:solidFill>
                  <a:schemeClr val="dk1"/>
                </a:solidFill>
              </a:rPr>
              <a:t>1</a:t>
            </a:r>
            <a:r>
              <a:rPr lang="pt-BR" sz="2300" i="1">
                <a:solidFill>
                  <a:schemeClr val="dk1"/>
                </a:solidFill>
              </a:rPr>
              <a:t> – y</a:t>
            </a:r>
            <a:r>
              <a:rPr lang="pt-BR" sz="2300" i="1" baseline="-25000">
                <a:solidFill>
                  <a:schemeClr val="dk1"/>
                </a:solidFill>
              </a:rPr>
              <a:t>0</a:t>
            </a:r>
            <a:r>
              <a:rPr lang="pt-BR" sz="2300" i="1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531" name="Google Shape;531;p48"/>
          <p:cNvSpPr/>
          <p:nvPr/>
        </p:nvSpPr>
        <p:spPr>
          <a:xfrm>
            <a:off x="370938" y="2835845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pt-BR" sz="2300" i="1">
                <a:solidFill>
                  <a:schemeClr val="dk1"/>
                </a:solidFill>
              </a:rPr>
              <a:t>p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>
                <a:solidFill>
                  <a:schemeClr val="dk1"/>
                </a:solidFill>
              </a:rPr>
              <a:t>n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pt-BR" sz="2300" b="1" i="1">
                <a:solidFill>
                  <a:srgbClr val="85200C"/>
                </a:solidFill>
              </a:rPr>
              <a:t>Ax + By + C</a:t>
            </a:r>
            <a:endParaRPr b="1"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"/>
          <p:cNvSpPr/>
          <p:nvPr/>
        </p:nvSpPr>
        <p:spPr>
          <a:xfrm rot="-667603">
            <a:off x="-185627" y="2457953"/>
            <a:ext cx="10000320" cy="4088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Testando o Ponto na Equação</a:t>
            </a:r>
            <a:endParaRPr sz="2650" dirty="0"/>
          </a:p>
        </p:txBody>
      </p:sp>
      <p:sp>
        <p:nvSpPr>
          <p:cNvPr id="539" name="Google Shape;539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540" name="Google Shape;540;p49"/>
          <p:cNvSpPr/>
          <p:nvPr/>
        </p:nvSpPr>
        <p:spPr>
          <a:xfrm>
            <a:off x="318675" y="894400"/>
            <a:ext cx="28179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pt-BR" sz="2300" i="1">
                <a:solidFill>
                  <a:schemeClr val="dk1"/>
                </a:solidFill>
              </a:rPr>
              <a:t>p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>
                <a:solidFill>
                  <a:schemeClr val="dk1"/>
                </a:solidFill>
              </a:rPr>
              <a:t>n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&gt; 0</a:t>
            </a: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1" name="Google Shape;541;p49"/>
          <p:cNvCxnSpPr/>
          <p:nvPr/>
        </p:nvCxnSpPr>
        <p:spPr>
          <a:xfrm rot="10800000" flipH="1">
            <a:off x="499621" y="1617985"/>
            <a:ext cx="8319300" cy="164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2" name="Google Shape;542;p49"/>
          <p:cNvSpPr/>
          <p:nvPr/>
        </p:nvSpPr>
        <p:spPr>
          <a:xfrm rot="-666312">
            <a:off x="3044770" y="2736798"/>
            <a:ext cx="230516" cy="230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49"/>
          <p:cNvSpPr/>
          <p:nvPr/>
        </p:nvSpPr>
        <p:spPr>
          <a:xfrm>
            <a:off x="4129812" y="2481500"/>
            <a:ext cx="3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544" name="Google Shape;544;p49"/>
          <p:cNvSpPr/>
          <p:nvPr/>
        </p:nvSpPr>
        <p:spPr>
          <a:xfrm>
            <a:off x="3339291" y="3808650"/>
            <a:ext cx="3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545" name="Google Shape;545;p49"/>
          <p:cNvSpPr/>
          <p:nvPr/>
        </p:nvSpPr>
        <p:spPr>
          <a:xfrm>
            <a:off x="2612849" y="2796850"/>
            <a:ext cx="71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46" name="Google Shape;546;p49"/>
          <p:cNvSpPr/>
          <p:nvPr/>
        </p:nvSpPr>
        <p:spPr>
          <a:xfrm>
            <a:off x="5574229" y="2131200"/>
            <a:ext cx="6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547" name="Google Shape;547;p49"/>
          <p:cNvCxnSpPr/>
          <p:nvPr/>
        </p:nvCxnSpPr>
        <p:spPr>
          <a:xfrm>
            <a:off x="3006750" y="2737695"/>
            <a:ext cx="1652400" cy="739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48" name="Google Shape;548;p49"/>
          <p:cNvSpPr/>
          <p:nvPr/>
        </p:nvSpPr>
        <p:spPr>
          <a:xfrm>
            <a:off x="4655883" y="3439292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9"/>
          <p:cNvSpPr/>
          <p:nvPr/>
        </p:nvSpPr>
        <p:spPr>
          <a:xfrm>
            <a:off x="4806325" y="3368950"/>
            <a:ext cx="14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(x, y)</a:t>
            </a:r>
            <a:endParaRPr sz="24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0" name="Google Shape;550;p49"/>
          <p:cNvCxnSpPr/>
          <p:nvPr/>
        </p:nvCxnSpPr>
        <p:spPr>
          <a:xfrm rot="10800000" flipH="1">
            <a:off x="3007994" y="2240668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51" name="Google Shape;551;p49"/>
          <p:cNvSpPr/>
          <p:nvPr/>
        </p:nvSpPr>
        <p:spPr>
          <a:xfrm>
            <a:off x="5526305" y="2183323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49"/>
          <p:cNvCxnSpPr/>
          <p:nvPr/>
        </p:nvCxnSpPr>
        <p:spPr>
          <a:xfrm rot="-5400000" flipH="1">
            <a:off x="1982225" y="3764290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53" name="Google Shape;553;p49"/>
          <p:cNvSpPr/>
          <p:nvPr/>
        </p:nvSpPr>
        <p:spPr>
          <a:xfrm>
            <a:off x="3789425" y="3105884"/>
            <a:ext cx="35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</a:rPr>
              <a:t>p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Google Shape;559;p50"/>
          <p:cNvCxnSpPr/>
          <p:nvPr/>
        </p:nvCxnSpPr>
        <p:spPr>
          <a:xfrm rot="10800000" flipH="1">
            <a:off x="499620" y="1617985"/>
            <a:ext cx="8319300" cy="16404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0" name="Google Shape;560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Testando o Ponto na Equação</a:t>
            </a:r>
            <a:endParaRPr sz="2650" dirty="0"/>
          </a:p>
        </p:txBody>
      </p:sp>
      <p:sp>
        <p:nvSpPr>
          <p:cNvPr id="561" name="Google Shape;561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sp>
        <p:nvSpPr>
          <p:cNvPr id="562" name="Google Shape;562;p50"/>
          <p:cNvSpPr/>
          <p:nvPr/>
        </p:nvSpPr>
        <p:spPr>
          <a:xfrm>
            <a:off x="318673" y="894402"/>
            <a:ext cx="245131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pt-BR" sz="2300" i="1">
                <a:solidFill>
                  <a:schemeClr val="dk1"/>
                </a:solidFill>
              </a:rPr>
              <a:t>p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>
                <a:solidFill>
                  <a:schemeClr val="dk1"/>
                </a:solidFill>
              </a:rPr>
              <a:t>n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= 0</a:t>
            </a: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p50"/>
          <p:cNvCxnSpPr/>
          <p:nvPr/>
        </p:nvCxnSpPr>
        <p:spPr>
          <a:xfrm rot="10800000" flipH="1">
            <a:off x="499621" y="1617985"/>
            <a:ext cx="8319300" cy="164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4" name="Google Shape;564;p50"/>
          <p:cNvSpPr/>
          <p:nvPr/>
        </p:nvSpPr>
        <p:spPr>
          <a:xfrm rot="-666312">
            <a:off x="3044770" y="2736798"/>
            <a:ext cx="230516" cy="230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50"/>
          <p:cNvSpPr/>
          <p:nvPr/>
        </p:nvSpPr>
        <p:spPr>
          <a:xfrm>
            <a:off x="4129812" y="2481500"/>
            <a:ext cx="3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566" name="Google Shape;566;p50"/>
          <p:cNvSpPr/>
          <p:nvPr/>
        </p:nvSpPr>
        <p:spPr>
          <a:xfrm>
            <a:off x="3339291" y="3808650"/>
            <a:ext cx="3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567" name="Google Shape;567;p50"/>
          <p:cNvSpPr/>
          <p:nvPr/>
        </p:nvSpPr>
        <p:spPr>
          <a:xfrm>
            <a:off x="2612849" y="2796850"/>
            <a:ext cx="71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</p:txBody>
      </p:sp>
      <p:sp>
        <p:nvSpPr>
          <p:cNvPr id="568" name="Google Shape;568;p50"/>
          <p:cNvSpPr/>
          <p:nvPr/>
        </p:nvSpPr>
        <p:spPr>
          <a:xfrm>
            <a:off x="5574229" y="2222642"/>
            <a:ext cx="6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cxnSp>
        <p:nvCxnSpPr>
          <p:cNvPr id="569" name="Google Shape;569;p50"/>
          <p:cNvCxnSpPr/>
          <p:nvPr/>
        </p:nvCxnSpPr>
        <p:spPr>
          <a:xfrm rot="10800000" flipH="1">
            <a:off x="3006750" y="2019488"/>
            <a:ext cx="3844800" cy="724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70" name="Google Shape;570;p50"/>
          <p:cNvSpPr/>
          <p:nvPr/>
        </p:nvSpPr>
        <p:spPr>
          <a:xfrm>
            <a:off x="6833033" y="1942903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50"/>
          <p:cNvSpPr/>
          <p:nvPr/>
        </p:nvSpPr>
        <p:spPr>
          <a:xfrm>
            <a:off x="6706950" y="2055000"/>
            <a:ext cx="14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= (x, y)</a:t>
            </a:r>
            <a:endParaRPr sz="24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Google Shape;572;p50"/>
          <p:cNvCxnSpPr/>
          <p:nvPr/>
        </p:nvCxnSpPr>
        <p:spPr>
          <a:xfrm rot="10800000" flipH="1">
            <a:off x="3007995" y="2257294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73" name="Google Shape;573;p50"/>
          <p:cNvSpPr/>
          <p:nvPr/>
        </p:nvSpPr>
        <p:spPr>
          <a:xfrm>
            <a:off x="5517993" y="2199949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50"/>
          <p:cNvCxnSpPr/>
          <p:nvPr/>
        </p:nvCxnSpPr>
        <p:spPr>
          <a:xfrm rot="-5400000" flipH="1">
            <a:off x="1982225" y="3780915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75" name="Google Shape;575;p50"/>
          <p:cNvSpPr/>
          <p:nvPr/>
        </p:nvSpPr>
        <p:spPr>
          <a:xfrm>
            <a:off x="5854725" y="1618434"/>
            <a:ext cx="35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</a:rPr>
              <a:t>p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1"/>
          <p:cNvSpPr/>
          <p:nvPr/>
        </p:nvSpPr>
        <p:spPr>
          <a:xfrm rot="10132421" flipH="1">
            <a:off x="-973481" y="-1542214"/>
            <a:ext cx="10758006" cy="40031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sz="2650" dirty="0"/>
              <a:t>Testando o Ponto na Equação</a:t>
            </a:r>
            <a:endParaRPr sz="2650" dirty="0"/>
          </a:p>
        </p:txBody>
      </p:sp>
      <p:sp>
        <p:nvSpPr>
          <p:cNvPr id="583" name="Google Shape;583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sp>
        <p:nvSpPr>
          <p:cNvPr id="584" name="Google Shape;584;p51"/>
          <p:cNvSpPr/>
          <p:nvPr/>
        </p:nvSpPr>
        <p:spPr>
          <a:xfrm>
            <a:off x="318673" y="894402"/>
            <a:ext cx="2451312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pt-BR" sz="2300" i="1">
                <a:solidFill>
                  <a:schemeClr val="dk1"/>
                </a:solidFill>
              </a:rPr>
              <a:t>p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pt-BR" sz="2300" i="1">
                <a:solidFill>
                  <a:schemeClr val="dk1"/>
                </a:solidFill>
              </a:rPr>
              <a:t>n</a:t>
            </a:r>
            <a:r>
              <a:rPr lang="pt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&lt; 0</a:t>
            </a: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51"/>
          <p:cNvCxnSpPr/>
          <p:nvPr/>
        </p:nvCxnSpPr>
        <p:spPr>
          <a:xfrm rot="10800000" flipH="1">
            <a:off x="499621" y="1617985"/>
            <a:ext cx="8319300" cy="1640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6" name="Google Shape;586;p51"/>
          <p:cNvSpPr/>
          <p:nvPr/>
        </p:nvSpPr>
        <p:spPr>
          <a:xfrm rot="-666312">
            <a:off x="3044770" y="2736798"/>
            <a:ext cx="230516" cy="230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1"/>
          <p:cNvSpPr/>
          <p:nvPr/>
        </p:nvSpPr>
        <p:spPr>
          <a:xfrm>
            <a:off x="4129812" y="2481500"/>
            <a:ext cx="33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v</a:t>
            </a:r>
            <a:endParaRPr/>
          </a:p>
        </p:txBody>
      </p:sp>
      <p:sp>
        <p:nvSpPr>
          <p:cNvPr id="588" name="Google Shape;588;p51"/>
          <p:cNvSpPr/>
          <p:nvPr/>
        </p:nvSpPr>
        <p:spPr>
          <a:xfrm>
            <a:off x="3339291" y="3808650"/>
            <a:ext cx="3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</a:rPr>
              <a:t>n</a:t>
            </a:r>
            <a:endParaRPr/>
          </a:p>
        </p:txBody>
      </p:sp>
      <p:sp>
        <p:nvSpPr>
          <p:cNvPr id="589" name="Google Shape;589;p51"/>
          <p:cNvSpPr/>
          <p:nvPr/>
        </p:nvSpPr>
        <p:spPr>
          <a:xfrm>
            <a:off x="2612849" y="2796850"/>
            <a:ext cx="71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590" name="Google Shape;590;p51"/>
          <p:cNvSpPr/>
          <p:nvPr/>
        </p:nvSpPr>
        <p:spPr>
          <a:xfrm>
            <a:off x="5574229" y="2131200"/>
            <a:ext cx="60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591" name="Google Shape;591;p51"/>
          <p:cNvCxnSpPr/>
          <p:nvPr/>
        </p:nvCxnSpPr>
        <p:spPr>
          <a:xfrm rot="10800000" flipH="1">
            <a:off x="3005974" y="1752940"/>
            <a:ext cx="1232400" cy="1009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92" name="Google Shape;592;p51"/>
          <p:cNvSpPr/>
          <p:nvPr/>
        </p:nvSpPr>
        <p:spPr>
          <a:xfrm>
            <a:off x="4220621" y="1674803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51"/>
          <p:cNvSpPr/>
          <p:nvPr/>
        </p:nvSpPr>
        <p:spPr>
          <a:xfrm>
            <a:off x="4298262" y="1361277"/>
            <a:ext cx="145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lang="pt-B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1" baseline="-25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4" name="Google Shape;594;p51"/>
          <p:cNvCxnSpPr/>
          <p:nvPr/>
        </p:nvCxnSpPr>
        <p:spPr>
          <a:xfrm rot="10800000" flipH="1">
            <a:off x="3007995" y="2257294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95" name="Google Shape;595;p51"/>
          <p:cNvSpPr/>
          <p:nvPr/>
        </p:nvSpPr>
        <p:spPr>
          <a:xfrm>
            <a:off x="5526306" y="2199949"/>
            <a:ext cx="114000" cy="114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6" name="Google Shape;596;p51"/>
          <p:cNvCxnSpPr/>
          <p:nvPr/>
        </p:nvCxnSpPr>
        <p:spPr>
          <a:xfrm rot="-5400000" flipH="1">
            <a:off x="1982225" y="3789226"/>
            <a:ext cx="2558100" cy="500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97" name="Google Shape;597;p51"/>
          <p:cNvSpPr/>
          <p:nvPr/>
        </p:nvSpPr>
        <p:spPr>
          <a:xfrm>
            <a:off x="3085625" y="1863734"/>
            <a:ext cx="351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</a:rPr>
              <a:t>p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Alternativa para organizar o teste de borda</a:t>
            </a:r>
            <a:endParaRPr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sp>
        <p:nvSpPr>
          <p:cNvPr id="529" name="Google Shape;529;p48"/>
          <p:cNvSpPr/>
          <p:nvPr/>
        </p:nvSpPr>
        <p:spPr>
          <a:xfrm>
            <a:off x="237450" y="83808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 o produto vetorial entre dois vetores e identificar a magnitude.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A5F7F2-601E-0902-2DAD-4DB5913C3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3" y="2527581"/>
            <a:ext cx="2031686" cy="18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32F40-2E01-7C55-570B-9356E4737E5A}"/>
              </a:ext>
            </a:extLst>
          </p:cNvPr>
          <p:cNvSpPr txBox="1"/>
          <p:nvPr/>
        </p:nvSpPr>
        <p:spPr>
          <a:xfrm>
            <a:off x="1353393" y="2196754"/>
            <a:ext cx="1831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Produto vetorial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87B7148-0008-F544-995A-FB442828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04" y="1594401"/>
            <a:ext cx="2751671" cy="281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29;p48">
            <a:extLst>
              <a:ext uri="{FF2B5EF4-FFF2-40B4-BE49-F238E27FC236}">
                <a16:creationId xmlns:a16="http://schemas.microsoft.com/office/drawing/2014/main" id="{93ED3EE0-D353-25B1-F032-6BB46C269E5C}"/>
              </a:ext>
            </a:extLst>
          </p:cNvPr>
          <p:cNvSpPr/>
          <p:nvPr/>
        </p:nvSpPr>
        <p:spPr>
          <a:xfrm>
            <a:off x="1983954" y="4951094"/>
            <a:ext cx="5514126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</a:t>
            </a:r>
            <a:r>
              <a:rPr lang="pt-BR" sz="2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23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pt-BR" sz="23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= </a:t>
            </a:r>
            <a:r>
              <a:rPr lang="pt-BR" sz="2300" i="1" dirty="0">
                <a:solidFill>
                  <a:schemeClr val="dk1"/>
                </a:solidFill>
              </a:rPr>
              <a:t>(</a:t>
            </a:r>
            <a:r>
              <a:rPr lang="pt-BR" sz="2300" i="1" dirty="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</a:rPr>
              <a:t> – x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)(y</a:t>
            </a:r>
            <a:r>
              <a:rPr lang="pt-BR" sz="2300" i="1" baseline="-25000" dirty="0">
                <a:solidFill>
                  <a:schemeClr val="dk1"/>
                </a:solidFill>
              </a:rPr>
              <a:t>1</a:t>
            </a:r>
            <a:r>
              <a:rPr lang="pt-BR" sz="2300" i="1" dirty="0">
                <a:solidFill>
                  <a:schemeClr val="dk1"/>
                </a:solidFill>
              </a:rPr>
              <a:t> – y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sz="2300" i="1" dirty="0">
                <a:solidFill>
                  <a:schemeClr val="dk1"/>
                </a:solidFill>
              </a:rPr>
              <a:t>– (</a:t>
            </a:r>
            <a:r>
              <a:rPr lang="pt-BR" sz="2300" i="1" dirty="0" err="1">
                <a:solidFill>
                  <a:schemeClr val="dk1"/>
                </a:solidFill>
              </a:rPr>
              <a:t>y</a:t>
            </a:r>
            <a:r>
              <a:rPr lang="pt-BR" sz="2300" i="1" dirty="0">
                <a:solidFill>
                  <a:schemeClr val="dk1"/>
                </a:solidFill>
              </a:rPr>
              <a:t> – y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)(x</a:t>
            </a:r>
            <a:r>
              <a:rPr lang="pt-BR" sz="2300" i="1" baseline="-25000" dirty="0">
                <a:solidFill>
                  <a:schemeClr val="dk1"/>
                </a:solidFill>
              </a:rPr>
              <a:t>1</a:t>
            </a:r>
            <a:r>
              <a:rPr lang="pt-BR" sz="2300" i="1" dirty="0">
                <a:solidFill>
                  <a:schemeClr val="dk1"/>
                </a:solidFill>
              </a:rPr>
              <a:t> – x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</a:t>
            </a:r>
            <a:endParaRPr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E9194B-4951-5DD7-7153-F3F4850F515D}"/>
              </a:ext>
            </a:extLst>
          </p:cNvPr>
          <p:cNvSpPr/>
          <p:nvPr/>
        </p:nvSpPr>
        <p:spPr>
          <a:xfrm>
            <a:off x="1983954" y="4935283"/>
            <a:ext cx="5514126" cy="4786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455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Alternativa para organizar o teste de borda</a:t>
            </a:r>
            <a:endParaRPr dirty="0"/>
          </a:p>
        </p:txBody>
      </p:sp>
      <p:sp>
        <p:nvSpPr>
          <p:cNvPr id="526" name="Google Shape;526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4" name="Google Shape;529;p48">
            <a:extLst>
              <a:ext uri="{FF2B5EF4-FFF2-40B4-BE49-F238E27FC236}">
                <a16:creationId xmlns:a16="http://schemas.microsoft.com/office/drawing/2014/main" id="{09DA9F2C-B42D-00A2-5FE9-782DE0E01D2C}"/>
              </a:ext>
            </a:extLst>
          </p:cNvPr>
          <p:cNvSpPr/>
          <p:nvPr/>
        </p:nvSpPr>
        <p:spPr>
          <a:xfrm>
            <a:off x="2913778" y="1482786"/>
            <a:ext cx="276898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300" i="1" dirty="0">
                <a:solidFill>
                  <a:schemeClr val="dk1"/>
                </a:solidFill>
              </a:rPr>
              <a:t>(</a:t>
            </a:r>
            <a:r>
              <a:rPr lang="pt-BR" sz="2300" i="1" dirty="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</a:rPr>
              <a:t> – x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     (</a:t>
            </a:r>
            <a:r>
              <a:rPr lang="pt-BR" sz="2300" i="1" dirty="0" err="1">
                <a:solidFill>
                  <a:schemeClr val="dk1"/>
                </a:solidFill>
              </a:rPr>
              <a:t>y</a:t>
            </a:r>
            <a:r>
              <a:rPr lang="pt-BR" sz="2300" i="1" dirty="0">
                <a:solidFill>
                  <a:schemeClr val="dk1"/>
                </a:solidFill>
              </a:rPr>
              <a:t> – y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</a:t>
            </a:r>
          </a:p>
          <a:p>
            <a:r>
              <a:rPr lang="pt-BR" sz="2300" i="1" dirty="0">
                <a:solidFill>
                  <a:schemeClr val="dk1"/>
                </a:solidFill>
              </a:rPr>
              <a:t>(x</a:t>
            </a:r>
            <a:r>
              <a:rPr lang="pt-BR" sz="2300" i="1" baseline="-25000" dirty="0">
                <a:solidFill>
                  <a:schemeClr val="dk1"/>
                </a:solidFill>
              </a:rPr>
              <a:t>1</a:t>
            </a:r>
            <a:r>
              <a:rPr lang="pt-BR" sz="2300" i="1" dirty="0">
                <a:solidFill>
                  <a:schemeClr val="dk1"/>
                </a:solidFill>
              </a:rPr>
              <a:t> – x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    (y</a:t>
            </a:r>
            <a:r>
              <a:rPr lang="pt-BR" sz="2300" i="1" baseline="-25000" dirty="0">
                <a:solidFill>
                  <a:schemeClr val="dk1"/>
                </a:solidFill>
              </a:rPr>
              <a:t>1</a:t>
            </a:r>
            <a:r>
              <a:rPr lang="pt-BR" sz="2300" i="1" dirty="0">
                <a:solidFill>
                  <a:schemeClr val="dk1"/>
                </a:solidFill>
              </a:rPr>
              <a:t> – y</a:t>
            </a:r>
            <a:r>
              <a:rPr lang="pt-BR" sz="2300" i="1" baseline="-25000" dirty="0">
                <a:solidFill>
                  <a:schemeClr val="dk1"/>
                </a:solidFill>
              </a:rPr>
              <a:t>0</a:t>
            </a:r>
            <a:r>
              <a:rPr lang="pt-BR" sz="2300" i="1" dirty="0">
                <a:solidFill>
                  <a:schemeClr val="dk1"/>
                </a:solidFill>
              </a:rPr>
              <a:t>)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F92A6-23A0-AD07-0958-32F9B21079B4}"/>
              </a:ext>
            </a:extLst>
          </p:cNvPr>
          <p:cNvSpPr txBox="1"/>
          <p:nvPr/>
        </p:nvSpPr>
        <p:spPr>
          <a:xfrm>
            <a:off x="739832" y="1060640"/>
            <a:ext cx="720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Essa equação também pode ser organizada como uma matriz: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D90D172F-D4B4-5E70-EFAA-9D213EC613C8}"/>
              </a:ext>
            </a:extLst>
          </p:cNvPr>
          <p:cNvSpPr/>
          <p:nvPr/>
        </p:nvSpPr>
        <p:spPr>
          <a:xfrm>
            <a:off x="2845281" y="1482786"/>
            <a:ext cx="136993" cy="901700"/>
          </a:xfrm>
          <a:prstGeom prst="lef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6A8A0780-AC99-96A8-5184-FC4D6AD8F859}"/>
              </a:ext>
            </a:extLst>
          </p:cNvPr>
          <p:cNvSpPr/>
          <p:nvPr/>
        </p:nvSpPr>
        <p:spPr>
          <a:xfrm>
            <a:off x="5469774" y="1519098"/>
            <a:ext cx="45719" cy="852473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80629-5E07-BD7C-00E0-587A7A050CC7}"/>
              </a:ext>
            </a:extLst>
          </p:cNvPr>
          <p:cNvSpPr txBox="1"/>
          <p:nvPr/>
        </p:nvSpPr>
        <p:spPr>
          <a:xfrm>
            <a:off x="739832" y="2691289"/>
            <a:ext cx="720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Se definirmos A = (</a:t>
            </a:r>
            <a:r>
              <a:rPr lang="pt-BR" sz="1800" dirty="0" err="1"/>
              <a:t>P</a:t>
            </a:r>
            <a:r>
              <a:rPr lang="pt-BR" sz="1800" dirty="0"/>
              <a:t> – P</a:t>
            </a:r>
            <a:r>
              <a:rPr lang="pt-BR" sz="1800" baseline="-25000" dirty="0"/>
              <a:t>0</a:t>
            </a:r>
            <a:r>
              <a:rPr lang="pt-BR" sz="1800" dirty="0"/>
              <a:t>) e  </a:t>
            </a:r>
            <a:r>
              <a:rPr lang="pt-BR" sz="1800" dirty="0" err="1"/>
              <a:t>B</a:t>
            </a:r>
            <a:r>
              <a:rPr lang="pt-BR" sz="1800" dirty="0"/>
              <a:t> = (P</a:t>
            </a:r>
            <a:r>
              <a:rPr lang="pt-BR" sz="1800" baseline="-25000" dirty="0"/>
              <a:t>1</a:t>
            </a:r>
            <a:r>
              <a:rPr lang="pt-BR" sz="1800" dirty="0"/>
              <a:t> – P</a:t>
            </a:r>
            <a:r>
              <a:rPr lang="pt-BR" sz="1800" baseline="-25000" dirty="0"/>
              <a:t>0</a:t>
            </a:r>
            <a:r>
              <a:rPr lang="pt-BR" sz="1800" dirty="0"/>
              <a:t>)</a:t>
            </a:r>
          </a:p>
        </p:txBody>
      </p:sp>
      <p:sp>
        <p:nvSpPr>
          <p:cNvPr id="11" name="Google Shape;529;p48">
            <a:extLst>
              <a:ext uri="{FF2B5EF4-FFF2-40B4-BE49-F238E27FC236}">
                <a16:creationId xmlns:a16="http://schemas.microsoft.com/office/drawing/2014/main" id="{68BF37A5-C39E-0C16-EE17-3D955C920047}"/>
              </a:ext>
            </a:extLst>
          </p:cNvPr>
          <p:cNvSpPr/>
          <p:nvPr/>
        </p:nvSpPr>
        <p:spPr>
          <a:xfrm>
            <a:off x="3553857" y="3145915"/>
            <a:ext cx="1442091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300" i="1" dirty="0" err="1">
                <a:solidFill>
                  <a:schemeClr val="dk1"/>
                </a:solidFill>
              </a:rPr>
              <a:t>A</a:t>
            </a:r>
            <a:r>
              <a:rPr lang="pt-BR" sz="2300" i="1" baseline="-25000" dirty="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</a:rPr>
              <a:t>     </a:t>
            </a:r>
            <a:r>
              <a:rPr lang="pt-BR" sz="2300" i="1" dirty="0" err="1">
                <a:solidFill>
                  <a:schemeClr val="dk1"/>
                </a:solidFill>
              </a:rPr>
              <a:t>A</a:t>
            </a:r>
            <a:r>
              <a:rPr lang="pt-BR" sz="2300" i="1" baseline="-25000" dirty="0" err="1">
                <a:solidFill>
                  <a:schemeClr val="dk1"/>
                </a:solidFill>
              </a:rPr>
              <a:t>y</a:t>
            </a:r>
            <a:endParaRPr lang="pt-BR" sz="2300" i="1" baseline="-25000" err="1">
              <a:solidFill>
                <a:schemeClr val="dk1"/>
              </a:solidFill>
            </a:endParaRPr>
          </a:p>
          <a:p>
            <a:r>
              <a:rPr lang="pt-BR" sz="2300" i="1" dirty="0" err="1">
                <a:solidFill>
                  <a:schemeClr val="dk1"/>
                </a:solidFill>
              </a:rPr>
              <a:t>B</a:t>
            </a:r>
            <a:r>
              <a:rPr lang="pt-BR" sz="2300" i="1" baseline="-25000" dirty="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</a:rPr>
              <a:t>     </a:t>
            </a:r>
            <a:r>
              <a:rPr lang="pt-BR" sz="2300" i="1" dirty="0" err="1">
                <a:solidFill>
                  <a:schemeClr val="dk1"/>
                </a:solidFill>
              </a:rPr>
              <a:t>B</a:t>
            </a:r>
            <a:r>
              <a:rPr lang="pt-BR" sz="2300" i="1" baseline="-25000" dirty="0" err="1">
                <a:solidFill>
                  <a:schemeClr val="dk1"/>
                </a:solidFill>
              </a:rPr>
              <a:t>y</a:t>
            </a:r>
            <a:endParaRPr baseline="-25000" dirty="0" err="1">
              <a:solidFill>
                <a:schemeClr val="dk1"/>
              </a:solidFill>
            </a:endParaRP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1BA95DCD-F9D4-1021-1EB9-1AED6C959A75}"/>
              </a:ext>
            </a:extLst>
          </p:cNvPr>
          <p:cNvSpPr/>
          <p:nvPr/>
        </p:nvSpPr>
        <p:spPr>
          <a:xfrm>
            <a:off x="3485360" y="3145915"/>
            <a:ext cx="136993" cy="901700"/>
          </a:xfrm>
          <a:prstGeom prst="lef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72F034BB-17BC-53D9-4D7F-B8EF4BCC33C8}"/>
              </a:ext>
            </a:extLst>
          </p:cNvPr>
          <p:cNvSpPr/>
          <p:nvPr/>
        </p:nvSpPr>
        <p:spPr>
          <a:xfrm>
            <a:off x="4813067" y="3145915"/>
            <a:ext cx="45719" cy="852473"/>
          </a:xfrm>
          <a:prstGeom prst="rightBracket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6BEF7-DF1C-CBEB-96DB-288C6A451B02}"/>
              </a:ext>
            </a:extLst>
          </p:cNvPr>
          <p:cNvSpPr txBox="1"/>
          <p:nvPr/>
        </p:nvSpPr>
        <p:spPr>
          <a:xfrm>
            <a:off x="739832" y="4216766"/>
            <a:ext cx="720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O determinante dessa matriz é:</a:t>
            </a:r>
          </a:p>
        </p:txBody>
      </p:sp>
      <p:sp>
        <p:nvSpPr>
          <p:cNvPr id="16" name="Google Shape;529;p48">
            <a:extLst>
              <a:ext uri="{FF2B5EF4-FFF2-40B4-BE49-F238E27FC236}">
                <a16:creationId xmlns:a16="http://schemas.microsoft.com/office/drawing/2014/main" id="{CE5F2DCF-65ED-1C7C-DA5E-DB5BF90FAB49}"/>
              </a:ext>
            </a:extLst>
          </p:cNvPr>
          <p:cNvSpPr/>
          <p:nvPr/>
        </p:nvSpPr>
        <p:spPr>
          <a:xfrm>
            <a:off x="2856180" y="4586098"/>
            <a:ext cx="29959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300" i="1" err="1">
                <a:solidFill>
                  <a:schemeClr val="dk1"/>
                </a:solidFill>
              </a:rPr>
              <a:t>A</a:t>
            </a:r>
            <a:r>
              <a:rPr lang="pt-BR" sz="2300" i="1" baseline="-25000" err="1">
                <a:solidFill>
                  <a:schemeClr val="dk1"/>
                </a:solidFill>
              </a:rPr>
              <a:t>x</a:t>
            </a:r>
            <a:r>
              <a:rPr lang="pt-BR" sz="2300" i="1" dirty="0">
                <a:solidFill>
                  <a:schemeClr val="dk1"/>
                </a:solidFill>
              </a:rPr>
              <a:t> ⁎ </a:t>
            </a:r>
            <a:r>
              <a:rPr lang="pt-BR" sz="2300" i="1" err="1">
                <a:solidFill>
                  <a:schemeClr val="dk1"/>
                </a:solidFill>
              </a:rPr>
              <a:t>B</a:t>
            </a:r>
            <a:r>
              <a:rPr lang="pt-BR" sz="2300" i="1" baseline="-25000" err="1">
                <a:solidFill>
                  <a:schemeClr val="dk1"/>
                </a:solidFill>
              </a:rPr>
              <a:t>y</a:t>
            </a:r>
            <a:r>
              <a:rPr lang="pt-BR" sz="2300" i="1" dirty="0">
                <a:solidFill>
                  <a:schemeClr val="dk1"/>
                </a:solidFill>
              </a:rPr>
              <a:t> – </a:t>
            </a:r>
            <a:r>
              <a:rPr lang="pt-BR" sz="2300" i="1" err="1">
                <a:solidFill>
                  <a:schemeClr val="dk1"/>
                </a:solidFill>
              </a:rPr>
              <a:t>A</a:t>
            </a:r>
            <a:r>
              <a:rPr lang="pt-BR" sz="2300" i="1" baseline="-25000" err="1">
                <a:solidFill>
                  <a:schemeClr val="dk1"/>
                </a:solidFill>
              </a:rPr>
              <a:t>y</a:t>
            </a:r>
            <a:r>
              <a:rPr lang="pt-BR" sz="2300" i="1" dirty="0">
                <a:solidFill>
                  <a:schemeClr val="dk1"/>
                </a:solidFill>
              </a:rPr>
              <a:t> ⁎ </a:t>
            </a:r>
            <a:r>
              <a:rPr lang="pt-BR" sz="2300" i="1" err="1">
                <a:solidFill>
                  <a:schemeClr val="dk1"/>
                </a:solidFill>
              </a:rPr>
              <a:t>B</a:t>
            </a:r>
            <a:r>
              <a:rPr lang="pt-BR" sz="2300" i="1" baseline="-25000" err="1">
                <a:solidFill>
                  <a:schemeClr val="dk1"/>
                </a:solidFill>
              </a:rPr>
              <a:t>x</a:t>
            </a:r>
            <a:endParaRPr baseline="-25000" err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09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Anotação</a:t>
            </a:r>
            <a:endParaRPr/>
          </a:p>
        </p:txBody>
      </p:sp>
      <p:sp>
        <p:nvSpPr>
          <p:cNvPr id="642" name="Google Shape;642;p5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643" name="Google Shape;6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464" y="838975"/>
            <a:ext cx="6057075" cy="449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Teste do ponto no triângulo</a:t>
            </a:r>
            <a:endParaRPr/>
          </a:p>
        </p:txBody>
      </p:sp>
      <p:sp>
        <p:nvSpPr>
          <p:cNvPr id="633" name="Google Shape;633;p55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3665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O ponto amostrado s = (</a:t>
            </a:r>
            <a:r>
              <a:rPr lang="pt-BR" dirty="0" err="1">
                <a:latin typeface="Arial"/>
                <a:ea typeface="Arial"/>
                <a:cs typeface="Arial"/>
                <a:sym typeface="Arial"/>
              </a:rPr>
              <a:t>sx</a:t>
            </a:r>
            <a:r>
              <a:rPr lang="pt-BR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dirty="0" err="1">
                <a:latin typeface="Arial"/>
                <a:ea typeface="Arial"/>
                <a:cs typeface="Arial"/>
                <a:sym typeface="Arial"/>
              </a:rPr>
              <a:t>sy</a:t>
            </a:r>
            <a:r>
              <a:rPr lang="pt-BR" dirty="0">
                <a:latin typeface="Arial"/>
                <a:ea typeface="Arial"/>
                <a:cs typeface="Arial"/>
                <a:sym typeface="Arial"/>
              </a:rPr>
              <a:t>) está dentro do triângulo se estiver "dentro" em relação aos três lados.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i="1" dirty="0" err="1"/>
              <a:t>inside</a:t>
            </a:r>
            <a:r>
              <a:rPr lang="pt-BR" dirty="0"/>
              <a:t>(</a:t>
            </a:r>
            <a:r>
              <a:rPr lang="pt-BR" i="1" dirty="0" err="1"/>
              <a:t>sx</a:t>
            </a:r>
            <a:r>
              <a:rPr lang="pt-BR" i="1" dirty="0"/>
              <a:t>, </a:t>
            </a:r>
            <a:r>
              <a:rPr lang="pt-BR" i="1" dirty="0" err="1"/>
              <a:t>sy</a:t>
            </a:r>
            <a:r>
              <a:rPr lang="pt-BR" dirty="0"/>
              <a:t>) </a:t>
            </a:r>
            <a:r>
              <a:rPr lang="pt-BR" i="1" dirty="0"/>
              <a:t>=</a:t>
            </a:r>
            <a:br>
              <a:rPr lang="pt-BR" i="1" dirty="0"/>
            </a:br>
            <a:r>
              <a:rPr lang="pt-BR" i="1" dirty="0"/>
              <a:t> L</a:t>
            </a:r>
            <a:r>
              <a:rPr lang="pt-BR" i="1" baseline="-25000" dirty="0"/>
              <a:t>0</a:t>
            </a:r>
            <a:r>
              <a:rPr lang="pt-BR" dirty="0"/>
              <a:t>(</a:t>
            </a:r>
            <a:r>
              <a:rPr lang="pt-BR" i="1" dirty="0" err="1"/>
              <a:t>sx</a:t>
            </a:r>
            <a:r>
              <a:rPr lang="pt-BR" i="1" dirty="0"/>
              <a:t>, </a:t>
            </a:r>
            <a:r>
              <a:rPr lang="pt-BR" i="1" dirty="0" err="1"/>
              <a:t>sy</a:t>
            </a:r>
            <a:r>
              <a:rPr lang="pt-BR" dirty="0"/>
              <a:t>) </a:t>
            </a:r>
            <a:r>
              <a:rPr lang="pt-BR" i="1" dirty="0"/>
              <a:t>&lt; 0 &amp;&amp;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i="1" dirty="0"/>
              <a:t> L</a:t>
            </a:r>
            <a:r>
              <a:rPr lang="pt-BR" i="1" baseline="-25000" dirty="0"/>
              <a:t>1</a:t>
            </a:r>
            <a:r>
              <a:rPr lang="pt-BR" dirty="0"/>
              <a:t>(</a:t>
            </a:r>
            <a:r>
              <a:rPr lang="pt-BR" i="1" dirty="0" err="1"/>
              <a:t>sx</a:t>
            </a:r>
            <a:r>
              <a:rPr lang="pt-BR" i="1" dirty="0"/>
              <a:t>, </a:t>
            </a:r>
            <a:r>
              <a:rPr lang="pt-BR" i="1" dirty="0" err="1"/>
              <a:t>sy</a:t>
            </a:r>
            <a:r>
              <a:rPr lang="pt-BR" dirty="0"/>
              <a:t>) </a:t>
            </a:r>
            <a:r>
              <a:rPr lang="pt-BR" i="1" dirty="0"/>
              <a:t>&lt; 0 &amp;&amp;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i="1" dirty="0"/>
              <a:t> L</a:t>
            </a:r>
            <a:r>
              <a:rPr lang="pt-BR" i="1" baseline="-25000" dirty="0"/>
              <a:t>2</a:t>
            </a:r>
            <a:r>
              <a:rPr lang="pt-BR" dirty="0"/>
              <a:t>(</a:t>
            </a:r>
            <a:r>
              <a:rPr lang="pt-BR" i="1" dirty="0" err="1"/>
              <a:t>sx</a:t>
            </a:r>
            <a:r>
              <a:rPr lang="pt-BR" i="1" dirty="0"/>
              <a:t>, </a:t>
            </a:r>
            <a:r>
              <a:rPr lang="pt-BR" i="1" dirty="0" err="1"/>
              <a:t>sy</a:t>
            </a:r>
            <a:r>
              <a:rPr lang="pt-BR" dirty="0"/>
              <a:t>) </a:t>
            </a:r>
            <a:r>
              <a:rPr lang="pt-BR" i="1" dirty="0"/>
              <a:t>&lt; 0; 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i="1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None/>
            </a:pPr>
            <a:r>
              <a:rPr lang="pt-BR" sz="1600" i="1" dirty="0"/>
              <a:t>Nota: na prática não são feitos tantos testes assim, existem várias otimizações</a:t>
            </a:r>
            <a:endParaRPr sz="1600" dirty="0"/>
          </a:p>
        </p:txBody>
      </p:sp>
      <p:sp>
        <p:nvSpPr>
          <p:cNvPr id="634" name="Google Shape;634;p5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635" name="Google Shape;63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9229" y="748928"/>
            <a:ext cx="4338430" cy="4066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0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432365" y="838985"/>
            <a:ext cx="5877391" cy="453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Por que triângulos?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Polígono mais simples possível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Outros polígonos podem ser subdivididos em triângulos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Podemos nos focar em otimizar um tipo de operação</a:t>
            </a:r>
            <a:endParaRPr dirty="0"/>
          </a:p>
          <a:p>
            <a:pPr marL="198755" lvl="0" indent="-71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b="1" dirty="0"/>
              <a:t>Triângulos têm propriedades únicas: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São sempre planos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Tem um interior bem definido</a:t>
            </a:r>
            <a:endParaRPr dirty="0"/>
          </a:p>
          <a:p>
            <a:pPr marL="198755" lvl="0" indent="-19875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Interpolar valores no seu interior é simples</a:t>
            </a:r>
            <a:endParaRPr dirty="0"/>
          </a:p>
        </p:txBody>
      </p:sp>
      <p:sp>
        <p:nvSpPr>
          <p:cNvPr id="106" name="Google Shape;106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Triângulo – Primitiva Fundamental</a:t>
            </a:r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108" name="Google Shape;108;p12"/>
          <p:cNvSpPr/>
          <p:nvPr/>
        </p:nvSpPr>
        <p:spPr>
          <a:xfrm>
            <a:off x="5823277" y="1259380"/>
            <a:ext cx="3178807" cy="2845939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8352-5DF3-A308-2ED0-B9161D5F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 todos os 3 testes forem positivos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5A1E3-752D-4FF4-7EEA-A54E74F9A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Estamos dentro do triângulo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5F424-C6A6-3B45-ACDF-9CEB8945F2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50</a:t>
            </a:fld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04730C-7661-63FA-1465-783D161C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52" y="1418705"/>
            <a:ext cx="3077095" cy="30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5B98B-A10B-641C-6EF6-3542109327CD}"/>
              </a:ext>
            </a:extLst>
          </p:cNvPr>
          <p:cNvSpPr txBox="1"/>
          <p:nvPr/>
        </p:nvSpPr>
        <p:spPr>
          <a:xfrm>
            <a:off x="475012" y="4788161"/>
            <a:ext cx="8037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Esse teste é baseado na estratégia conhecida como Edge </a:t>
            </a:r>
            <a:r>
              <a:rPr lang="pt-BR" sz="1600" i="0" dirty="0" err="1">
                <a:solidFill>
                  <a:srgbClr val="333333"/>
                </a:solidFill>
                <a:effectLst/>
                <a:latin typeface="+mn-lt"/>
              </a:rPr>
              <a:t>Function</a:t>
            </a:r>
            <a:r>
              <a:rPr lang="pt-BR" sz="1600" i="0" dirty="0">
                <a:solidFill>
                  <a:srgbClr val="333333"/>
                </a:solidFill>
                <a:effectLst/>
                <a:latin typeface="+mn-lt"/>
              </a:rPr>
              <a:t>, proposto por J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+mn-lt"/>
              </a:rPr>
              <a:t>uan </a:t>
            </a:r>
            <a:r>
              <a:rPr lang="pt-BR" sz="1600" b="0" i="0" dirty="0" err="1">
                <a:solidFill>
                  <a:srgbClr val="333333"/>
                </a:solidFill>
                <a:effectLst/>
                <a:latin typeface="+mn-lt"/>
              </a:rPr>
              <a:t>Pineda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+mn-lt"/>
              </a:rPr>
              <a:t> em 1988 no </a:t>
            </a:r>
            <a:r>
              <a:rPr lang="pt-BR" sz="1600" b="0" i="0" dirty="0" err="1">
                <a:solidFill>
                  <a:srgbClr val="333333"/>
                </a:solidFill>
                <a:effectLst/>
                <a:latin typeface="+mn-lt"/>
              </a:rPr>
              <a:t>paper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+mn-lt"/>
              </a:rPr>
              <a:t> "</a:t>
            </a:r>
            <a:r>
              <a:rPr lang="pt-BR" sz="1600" b="1" i="0" dirty="0">
                <a:solidFill>
                  <a:srgbClr val="333333"/>
                </a:solidFill>
                <a:effectLst/>
                <a:latin typeface="+mn-lt"/>
              </a:rPr>
              <a:t>A </a:t>
            </a:r>
            <a:r>
              <a:rPr lang="pt-BR" sz="1600" b="1" i="0" dirty="0" err="1">
                <a:solidFill>
                  <a:srgbClr val="333333"/>
                </a:solidFill>
                <a:effectLst/>
                <a:latin typeface="+mn-lt"/>
              </a:rPr>
              <a:t>Parallel</a:t>
            </a:r>
            <a:r>
              <a:rPr lang="pt-BR" sz="16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pt-BR" sz="1600" b="1" i="0" dirty="0" err="1">
                <a:solidFill>
                  <a:srgbClr val="333333"/>
                </a:solidFill>
                <a:effectLst/>
                <a:latin typeface="+mn-lt"/>
              </a:rPr>
              <a:t>Algorithm</a:t>
            </a:r>
            <a:r>
              <a:rPr lang="pt-BR" sz="1600" b="1" i="0" dirty="0">
                <a:solidFill>
                  <a:srgbClr val="333333"/>
                </a:solidFill>
                <a:effectLst/>
                <a:latin typeface="+mn-lt"/>
              </a:rPr>
              <a:t> for </a:t>
            </a:r>
            <a:r>
              <a:rPr lang="pt-BR" sz="1600" b="1" i="0" dirty="0" err="1">
                <a:solidFill>
                  <a:srgbClr val="333333"/>
                </a:solidFill>
                <a:effectLst/>
                <a:latin typeface="+mn-lt"/>
              </a:rPr>
              <a:t>Polygon</a:t>
            </a:r>
            <a:r>
              <a:rPr lang="pt-BR" sz="1600" b="1" i="0" dirty="0"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lang="pt-BR" sz="1600" b="1" i="0" dirty="0" err="1">
                <a:solidFill>
                  <a:srgbClr val="333333"/>
                </a:solidFill>
                <a:effectLst/>
                <a:latin typeface="+mn-lt"/>
              </a:rPr>
              <a:t>Rasterization</a:t>
            </a:r>
            <a:r>
              <a:rPr lang="pt-BR" sz="1600" b="0" i="0" dirty="0">
                <a:solidFill>
                  <a:srgbClr val="333333"/>
                </a:solidFill>
                <a:effectLst/>
                <a:latin typeface="+mn-lt"/>
              </a:rPr>
              <a:t>".</a:t>
            </a:r>
            <a:endParaRPr lang="pt-BR" sz="1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17BBD-E557-DB70-F48A-1A6E496E534E}"/>
              </a:ext>
            </a:extLst>
          </p:cNvPr>
          <p:cNvSpPr txBox="1"/>
          <p:nvPr/>
        </p:nvSpPr>
        <p:spPr>
          <a:xfrm>
            <a:off x="3682538" y="3645029"/>
            <a:ext cx="232757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lang="pt-B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0AEF2-3A63-23E4-FBF3-DD56C202B10C}"/>
              </a:ext>
            </a:extLst>
          </p:cNvPr>
          <p:cNvSpPr txBox="1"/>
          <p:nvPr/>
        </p:nvSpPr>
        <p:spPr>
          <a:xfrm>
            <a:off x="5588924" y="3883924"/>
            <a:ext cx="232757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pt-B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1B47-B6E8-21F5-58B3-ECFDBCF9255C}"/>
              </a:ext>
            </a:extLst>
          </p:cNvPr>
          <p:cNvSpPr txBox="1"/>
          <p:nvPr/>
        </p:nvSpPr>
        <p:spPr>
          <a:xfrm>
            <a:off x="5015345" y="1819000"/>
            <a:ext cx="232757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t-BR" sz="1400" b="1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3028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</a:t>
            </a:r>
            <a:endParaRPr/>
          </a:p>
        </p:txBody>
      </p:sp>
      <p:sp>
        <p:nvSpPr>
          <p:cNvPr id="696" name="Google Shape;696;p62"/>
          <p:cNvSpPr txBox="1">
            <a:spLocks noGrp="1"/>
          </p:cNvSpPr>
          <p:nvPr>
            <p:ph type="body" idx="1"/>
          </p:nvPr>
        </p:nvSpPr>
        <p:spPr>
          <a:xfrm>
            <a:off x="315150" y="700658"/>
            <a:ext cx="8428200" cy="73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Identifique se o pixel está dentro ou fora do triângulo realizando os cálculos manualmente.</a:t>
            </a:r>
            <a:endParaRPr sz="1700"/>
          </a:p>
        </p:txBody>
      </p:sp>
      <p:sp>
        <p:nvSpPr>
          <p:cNvPr id="697" name="Google Shape;697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713" name="Google Shape;713;p62"/>
          <p:cNvSpPr txBox="1"/>
          <p:nvPr/>
        </p:nvSpPr>
        <p:spPr>
          <a:xfrm>
            <a:off x="643758" y="4862231"/>
            <a:ext cx="6939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chemeClr val="dk1"/>
                </a:solidFill>
              </a:rPr>
              <a:t>Obs</a:t>
            </a:r>
            <a:r>
              <a:rPr lang="pt-BR" sz="1200" dirty="0">
                <a:solidFill>
                  <a:schemeClr val="dk1"/>
                </a:solidFill>
              </a:rPr>
              <a:t>: </a:t>
            </a:r>
            <a:endParaRPr sz="1200" dirty="0">
              <a:solidFill>
                <a:schemeClr val="dk1"/>
              </a:solidFill>
            </a:endParaRPr>
          </a:p>
          <a:p>
            <a:pPr marL="360000" lvl="0" indent="-16620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pt-BR" sz="1200" dirty="0">
                <a:solidFill>
                  <a:schemeClr val="dk1"/>
                </a:solidFill>
              </a:rPr>
              <a:t>considere o eixo </a:t>
            </a:r>
            <a:r>
              <a:rPr lang="pt-BR" sz="1200" dirty="0" err="1">
                <a:solidFill>
                  <a:schemeClr val="dk1"/>
                </a:solidFill>
              </a:rPr>
              <a:t>y</a:t>
            </a:r>
            <a:r>
              <a:rPr lang="pt-BR" sz="1200" dirty="0">
                <a:solidFill>
                  <a:schemeClr val="dk1"/>
                </a:solidFill>
              </a:rPr>
              <a:t> invertido, assim verifique se as equações L(</a:t>
            </a:r>
            <a:r>
              <a:rPr lang="pt-BR" sz="1200" dirty="0" err="1">
                <a:solidFill>
                  <a:schemeClr val="dk1"/>
                </a:solidFill>
              </a:rPr>
              <a:t>x</a:t>
            </a:r>
            <a:r>
              <a:rPr lang="pt-BR" sz="1200" dirty="0">
                <a:solidFill>
                  <a:schemeClr val="dk1"/>
                </a:solidFill>
              </a:rPr>
              <a:t>, </a:t>
            </a:r>
            <a:r>
              <a:rPr lang="pt-BR" sz="1200" dirty="0" err="1">
                <a:solidFill>
                  <a:schemeClr val="dk1"/>
                </a:solidFill>
              </a:rPr>
              <a:t>y</a:t>
            </a:r>
            <a:r>
              <a:rPr lang="pt-BR" sz="1200" dirty="0">
                <a:solidFill>
                  <a:schemeClr val="dk1"/>
                </a:solidFill>
              </a:rPr>
              <a:t>) são positivas.</a:t>
            </a:r>
            <a:endParaRPr sz="1200" dirty="0">
              <a:solidFill>
                <a:schemeClr val="dk1"/>
              </a:solidFill>
            </a:endParaRPr>
          </a:p>
          <a:p>
            <a:pPr marL="360000" lvl="0" indent="-16620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pt-BR" sz="1200" dirty="0">
                <a:solidFill>
                  <a:schemeClr val="dk1"/>
                </a:solidFill>
              </a:rPr>
              <a:t>considere que os pontos P</a:t>
            </a:r>
            <a:r>
              <a:rPr lang="pt-BR" sz="1200" baseline="-25000" dirty="0">
                <a:solidFill>
                  <a:schemeClr val="dk1"/>
                </a:solidFill>
              </a:rPr>
              <a:t>0</a:t>
            </a:r>
            <a:r>
              <a:rPr lang="pt-BR" sz="1200" dirty="0">
                <a:solidFill>
                  <a:schemeClr val="dk1"/>
                </a:solidFill>
              </a:rPr>
              <a:t>, P</a:t>
            </a:r>
            <a:r>
              <a:rPr lang="pt-BR" sz="1200" baseline="-25000" dirty="0">
                <a:solidFill>
                  <a:schemeClr val="dk1"/>
                </a:solidFill>
              </a:rPr>
              <a:t>1</a:t>
            </a:r>
            <a:r>
              <a:rPr lang="pt-BR" sz="1200" dirty="0">
                <a:solidFill>
                  <a:schemeClr val="dk1"/>
                </a:solidFill>
              </a:rPr>
              <a:t> e P</a:t>
            </a:r>
            <a:r>
              <a:rPr lang="pt-BR" sz="1200" baseline="-25000" dirty="0">
                <a:solidFill>
                  <a:schemeClr val="dk1"/>
                </a:solidFill>
              </a:rPr>
              <a:t>2</a:t>
            </a:r>
            <a:r>
              <a:rPr lang="pt-BR" sz="1200" dirty="0">
                <a:solidFill>
                  <a:schemeClr val="dk1"/>
                </a:solidFill>
              </a:rPr>
              <a:t> estão exatamente no centro do pixel (não adicione o 0,5.</a:t>
            </a:r>
            <a:endParaRPr dirty="0"/>
          </a:p>
        </p:txBody>
      </p:sp>
      <p:sp>
        <p:nvSpPr>
          <p:cNvPr id="2" name="Google Shape;725;p63">
            <a:extLst>
              <a:ext uri="{FF2B5EF4-FFF2-40B4-BE49-F238E27FC236}">
                <a16:creationId xmlns:a16="http://schemas.microsoft.com/office/drawing/2014/main" id="{C1B23F9A-EC22-4936-B5FE-C0E29732D246}"/>
              </a:ext>
            </a:extLst>
          </p:cNvPr>
          <p:cNvSpPr txBox="1"/>
          <p:nvPr/>
        </p:nvSpPr>
        <p:spPr>
          <a:xfrm>
            <a:off x="400662" y="1544452"/>
            <a:ext cx="8428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Triângulo:  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(2,11)   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=(11,7)     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=(6, 2) </a:t>
            </a:r>
            <a:endParaRPr sz="1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Pixels:  A = (5, 7)  </a:t>
            </a:r>
            <a:r>
              <a:rPr lang="pt-BR" sz="18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=(9, 5)  C=</a:t>
            </a:r>
            <a:r>
              <a:rPr lang="pt-BR" sz="1800" dirty="0">
                <a:latin typeface="Verdana"/>
                <a:ea typeface="Verdana"/>
                <a:cs typeface="Verdana"/>
                <a:sym typeface="Verdana"/>
              </a:rPr>
              <a:t>(8, 13)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26;p63">
            <a:extLst>
              <a:ext uri="{FF2B5EF4-FFF2-40B4-BE49-F238E27FC236}">
                <a16:creationId xmlns:a16="http://schemas.microsoft.com/office/drawing/2014/main" id="{51AB3614-97D6-F9A5-05C2-61BCADB9731C}"/>
              </a:ext>
            </a:extLst>
          </p:cNvPr>
          <p:cNvSpPr/>
          <p:nvPr/>
        </p:nvSpPr>
        <p:spPr>
          <a:xfrm>
            <a:off x="400650" y="2487450"/>
            <a:ext cx="8653500" cy="230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100" b="1" i="1" dirty="0">
              <a:solidFill>
                <a:srgbClr val="0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rgbClr val="000000"/>
                </a:solidFill>
              </a:rPr>
              <a:t>L(</a:t>
            </a:r>
            <a:r>
              <a:rPr lang="pt-BR" sz="2100" b="1" dirty="0" err="1">
                <a:solidFill>
                  <a:srgbClr val="000000"/>
                </a:solidFill>
              </a:rPr>
              <a:t>x</a:t>
            </a:r>
            <a:r>
              <a:rPr lang="pt-BR" sz="2100" b="1" dirty="0">
                <a:solidFill>
                  <a:srgbClr val="000000"/>
                </a:solidFill>
              </a:rPr>
              <a:t>, </a:t>
            </a:r>
            <a:r>
              <a:rPr lang="pt-BR" sz="2100" b="1" dirty="0" err="1">
                <a:solidFill>
                  <a:srgbClr val="000000"/>
                </a:solidFill>
              </a:rPr>
              <a:t>y</a:t>
            </a:r>
            <a:r>
              <a:rPr lang="pt-BR" sz="2100" b="1" dirty="0">
                <a:solidFill>
                  <a:srgbClr val="000000"/>
                </a:solidFill>
              </a:rPr>
              <a:t>) = (y</a:t>
            </a:r>
            <a:r>
              <a:rPr lang="pt-BR" sz="2100" b="1" baseline="-25000" dirty="0">
                <a:solidFill>
                  <a:srgbClr val="000000"/>
                </a:solidFill>
              </a:rPr>
              <a:t>1</a:t>
            </a:r>
            <a:r>
              <a:rPr lang="pt-BR" sz="2100" b="1" dirty="0">
                <a:solidFill>
                  <a:srgbClr val="000000"/>
                </a:solidFill>
              </a:rPr>
              <a:t> – y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)</a:t>
            </a:r>
            <a:r>
              <a:rPr lang="pt-BR" sz="2100" b="1" dirty="0" err="1">
                <a:solidFill>
                  <a:srgbClr val="000000"/>
                </a:solidFill>
              </a:rPr>
              <a:t>x</a:t>
            </a:r>
            <a:r>
              <a:rPr lang="pt-BR" sz="2100" b="1" dirty="0">
                <a:solidFill>
                  <a:srgbClr val="000000"/>
                </a:solidFill>
              </a:rPr>
              <a:t> – (x</a:t>
            </a:r>
            <a:r>
              <a:rPr lang="pt-BR" sz="2100" b="1" baseline="-25000" dirty="0">
                <a:solidFill>
                  <a:srgbClr val="000000"/>
                </a:solidFill>
              </a:rPr>
              <a:t>1</a:t>
            </a:r>
            <a:r>
              <a:rPr lang="pt-BR" sz="2100" b="1" dirty="0">
                <a:solidFill>
                  <a:srgbClr val="000000"/>
                </a:solidFill>
              </a:rPr>
              <a:t> – x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)</a:t>
            </a:r>
            <a:r>
              <a:rPr lang="pt-BR" sz="2100" b="1" dirty="0" err="1">
                <a:solidFill>
                  <a:srgbClr val="000000"/>
                </a:solidFill>
              </a:rPr>
              <a:t>y</a:t>
            </a:r>
            <a:r>
              <a:rPr lang="pt-BR" sz="2100" b="1" dirty="0">
                <a:solidFill>
                  <a:srgbClr val="000000"/>
                </a:solidFill>
              </a:rPr>
              <a:t> + y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(x</a:t>
            </a:r>
            <a:r>
              <a:rPr lang="pt-BR" sz="2100" b="1" baseline="-25000" dirty="0">
                <a:solidFill>
                  <a:srgbClr val="000000"/>
                </a:solidFill>
              </a:rPr>
              <a:t>1</a:t>
            </a:r>
            <a:r>
              <a:rPr lang="pt-BR" sz="2100" b="1" dirty="0">
                <a:solidFill>
                  <a:srgbClr val="000000"/>
                </a:solidFill>
              </a:rPr>
              <a:t> – x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) – x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(y</a:t>
            </a:r>
            <a:r>
              <a:rPr lang="pt-BR" sz="2100" b="1" baseline="-25000" dirty="0">
                <a:solidFill>
                  <a:srgbClr val="000000"/>
                </a:solidFill>
              </a:rPr>
              <a:t>1</a:t>
            </a:r>
            <a:r>
              <a:rPr lang="pt-BR" sz="2100" b="1" dirty="0">
                <a:solidFill>
                  <a:srgbClr val="000000"/>
                </a:solidFill>
              </a:rPr>
              <a:t> – y</a:t>
            </a:r>
            <a:r>
              <a:rPr lang="pt-BR" sz="2100" b="1" baseline="-25000" dirty="0">
                <a:solidFill>
                  <a:srgbClr val="000000"/>
                </a:solidFill>
              </a:rPr>
              <a:t>0</a:t>
            </a:r>
            <a:r>
              <a:rPr lang="pt-BR" sz="2100" b="1" dirty="0">
                <a:solidFill>
                  <a:srgbClr val="000000"/>
                </a:solidFill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100" b="1" i="1" dirty="0"/>
          </a:p>
          <a:p>
            <a:pPr lvl="0"/>
            <a:r>
              <a:rPr lang="en-US" sz="2100" b="1" dirty="0"/>
              <a:t>L(x, y) = (x – x0)(y1 – y0) – (y – y0)(x1 – x0)</a:t>
            </a:r>
          </a:p>
          <a:p>
            <a:pPr lvl="0"/>
            <a:endParaRPr lang="en-US" sz="1100" b="1" dirty="0"/>
          </a:p>
          <a:p>
            <a:pPr lvl="0"/>
            <a:endParaRPr lang="en-US" sz="2100" b="1" dirty="0"/>
          </a:p>
          <a:p>
            <a:r>
              <a:rPr lang="pt-BR" sz="2100" b="1" dirty="0"/>
              <a:t>Se definirmos A = (</a:t>
            </a:r>
            <a:r>
              <a:rPr lang="pt-BR" sz="2100" b="1" dirty="0" err="1"/>
              <a:t>P</a:t>
            </a:r>
            <a:r>
              <a:rPr lang="pt-BR" sz="2100" b="1" dirty="0"/>
              <a:t> – P</a:t>
            </a:r>
            <a:r>
              <a:rPr lang="pt-BR" sz="2100" b="1" baseline="-25000" dirty="0"/>
              <a:t>0</a:t>
            </a:r>
            <a:r>
              <a:rPr lang="pt-BR" sz="2100" b="1" dirty="0"/>
              <a:t>) e  </a:t>
            </a:r>
            <a:r>
              <a:rPr lang="pt-BR" sz="2100" b="1" dirty="0" err="1"/>
              <a:t>B</a:t>
            </a:r>
            <a:r>
              <a:rPr lang="pt-BR" sz="2100" b="1" dirty="0"/>
              <a:t> = (P</a:t>
            </a:r>
            <a:r>
              <a:rPr lang="pt-BR" sz="2100" b="1" baseline="-25000" dirty="0"/>
              <a:t>1</a:t>
            </a:r>
            <a:r>
              <a:rPr lang="pt-BR" sz="2100" b="1" dirty="0"/>
              <a:t> – P</a:t>
            </a:r>
            <a:r>
              <a:rPr lang="pt-BR" sz="2100" b="1" baseline="-25000" dirty="0"/>
              <a:t>0</a:t>
            </a:r>
            <a:r>
              <a:rPr lang="pt-BR" sz="2100" b="1" dirty="0"/>
              <a:t>)</a:t>
            </a:r>
          </a:p>
          <a:p>
            <a:pPr lvl="0"/>
            <a:endParaRPr lang="en-US" sz="2100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F2D201-5AE2-C0D2-74ED-4A8670674A4C}"/>
              </a:ext>
            </a:extLst>
          </p:cNvPr>
          <p:cNvGrpSpPr/>
          <p:nvPr/>
        </p:nvGrpSpPr>
        <p:grpSpPr>
          <a:xfrm>
            <a:off x="6072170" y="4016154"/>
            <a:ext cx="1117195" cy="901700"/>
            <a:chOff x="6072170" y="4016154"/>
            <a:chExt cx="1510588" cy="901700"/>
          </a:xfrm>
        </p:grpSpPr>
        <p:sp>
          <p:nvSpPr>
            <p:cNvPr id="4" name="Google Shape;529;p48">
              <a:extLst>
                <a:ext uri="{FF2B5EF4-FFF2-40B4-BE49-F238E27FC236}">
                  <a16:creationId xmlns:a16="http://schemas.microsoft.com/office/drawing/2014/main" id="{EC128CE5-CDB1-8A59-7F69-536EB92C766A}"/>
                </a:ext>
              </a:extLst>
            </p:cNvPr>
            <p:cNvSpPr/>
            <p:nvPr/>
          </p:nvSpPr>
          <p:spPr>
            <a:xfrm>
              <a:off x="6140667" y="4016154"/>
              <a:ext cx="1442091" cy="9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pt-BR" sz="2300" i="1" dirty="0" err="1">
                  <a:solidFill>
                    <a:schemeClr val="dk1"/>
                  </a:solidFill>
                </a:rPr>
                <a:t>A</a:t>
              </a:r>
              <a:r>
                <a:rPr lang="pt-BR" sz="2300" i="1" baseline="-25000" dirty="0" err="1">
                  <a:solidFill>
                    <a:schemeClr val="dk1"/>
                  </a:solidFill>
                </a:rPr>
                <a:t>x</a:t>
              </a:r>
              <a:r>
                <a:rPr lang="pt-BR" sz="2300" i="1" dirty="0">
                  <a:solidFill>
                    <a:schemeClr val="dk1"/>
                  </a:solidFill>
                </a:rPr>
                <a:t>   </a:t>
              </a:r>
              <a:r>
                <a:rPr lang="pt-BR" sz="2300" i="1" dirty="0" err="1">
                  <a:solidFill>
                    <a:schemeClr val="dk1"/>
                  </a:solidFill>
                </a:rPr>
                <a:t>A</a:t>
              </a:r>
              <a:r>
                <a:rPr lang="pt-BR" sz="2300" i="1" baseline="-25000" dirty="0" err="1">
                  <a:solidFill>
                    <a:schemeClr val="dk1"/>
                  </a:solidFill>
                </a:rPr>
                <a:t>y</a:t>
              </a:r>
              <a:endParaRPr lang="pt-BR" sz="2300" i="1" baseline="-25000" dirty="0">
                <a:solidFill>
                  <a:schemeClr val="dk1"/>
                </a:solidFill>
              </a:endParaRPr>
            </a:p>
            <a:p>
              <a:r>
                <a:rPr lang="pt-BR" sz="2300" i="1" dirty="0" err="1">
                  <a:solidFill>
                    <a:schemeClr val="dk1"/>
                  </a:solidFill>
                </a:rPr>
                <a:t>B</a:t>
              </a:r>
              <a:r>
                <a:rPr lang="pt-BR" sz="2300" i="1" baseline="-25000" dirty="0" err="1">
                  <a:solidFill>
                    <a:schemeClr val="dk1"/>
                  </a:solidFill>
                </a:rPr>
                <a:t>x</a:t>
              </a:r>
              <a:r>
                <a:rPr lang="pt-BR" sz="2300" i="1" dirty="0">
                  <a:solidFill>
                    <a:schemeClr val="dk1"/>
                  </a:solidFill>
                </a:rPr>
                <a:t>   </a:t>
              </a:r>
              <a:r>
                <a:rPr lang="pt-BR" sz="2300" i="1" dirty="0" err="1">
                  <a:solidFill>
                    <a:schemeClr val="dk1"/>
                  </a:solidFill>
                </a:rPr>
                <a:t>B</a:t>
              </a:r>
              <a:r>
                <a:rPr lang="pt-BR" sz="2300" i="1" baseline="-25000" dirty="0" err="1">
                  <a:solidFill>
                    <a:schemeClr val="dk1"/>
                  </a:solidFill>
                </a:rPr>
                <a:t>y</a:t>
              </a:r>
              <a:endParaRPr baseline="-25000" dirty="0" err="1">
                <a:solidFill>
                  <a:schemeClr val="dk1"/>
                </a:solidFill>
              </a:endParaRPr>
            </a:p>
          </p:txBody>
        </p:sp>
        <p:sp>
          <p:nvSpPr>
            <p:cNvPr id="5" name="Left Bracket 4">
              <a:extLst>
                <a:ext uri="{FF2B5EF4-FFF2-40B4-BE49-F238E27FC236}">
                  <a16:creationId xmlns:a16="http://schemas.microsoft.com/office/drawing/2014/main" id="{CFC162DB-B963-83E6-3369-62BB60A6AB75}"/>
                </a:ext>
              </a:extLst>
            </p:cNvPr>
            <p:cNvSpPr/>
            <p:nvPr/>
          </p:nvSpPr>
          <p:spPr>
            <a:xfrm>
              <a:off x="6072170" y="4016154"/>
              <a:ext cx="136993" cy="901700"/>
            </a:xfrm>
            <a:prstGeom prst="lef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3DBD6777-AFD8-F731-A017-83D8043B1F6F}"/>
                </a:ext>
              </a:extLst>
            </p:cNvPr>
            <p:cNvSpPr/>
            <p:nvPr/>
          </p:nvSpPr>
          <p:spPr>
            <a:xfrm>
              <a:off x="7445765" y="4016154"/>
              <a:ext cx="136993" cy="901700"/>
            </a:xfrm>
            <a:prstGeom prst="rightBracket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Atividade</a:t>
            </a:r>
            <a:endParaRPr/>
          </a:p>
        </p:txBody>
      </p:sp>
      <p:sp>
        <p:nvSpPr>
          <p:cNvPr id="696" name="Google Shape;696;p62"/>
          <p:cNvSpPr txBox="1">
            <a:spLocks noGrp="1"/>
          </p:cNvSpPr>
          <p:nvPr>
            <p:ph type="body" idx="1"/>
          </p:nvPr>
        </p:nvSpPr>
        <p:spPr>
          <a:xfrm>
            <a:off x="315150" y="700658"/>
            <a:ext cx="8428200" cy="73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Identifique se o pixel está dentro ou fora do triângulo realizando os cálculos manualmente.</a:t>
            </a:r>
            <a:endParaRPr sz="1700"/>
          </a:p>
        </p:txBody>
      </p:sp>
      <p:sp>
        <p:nvSpPr>
          <p:cNvPr id="697" name="Google Shape;697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graphicFrame>
        <p:nvGraphicFramePr>
          <p:cNvPr id="698" name="Google Shape;698;p62"/>
          <p:cNvGraphicFramePr/>
          <p:nvPr/>
        </p:nvGraphicFramePr>
        <p:xfrm>
          <a:off x="1829275" y="1578875"/>
          <a:ext cx="4938000" cy="3306800"/>
        </p:xfrm>
        <a:graphic>
          <a:graphicData uri="http://schemas.openxmlformats.org/drawingml/2006/table">
            <a:tbl>
              <a:tblPr>
                <a:noFill/>
                <a:tableStyleId>{7865CF1D-0CD2-4782-81B9-320A03F770AC}</a:tableStyleId>
              </a:tblPr>
              <a:tblGrid>
                <a:gridCol w="30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/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699" name="Google Shape;699;p62"/>
          <p:cNvGraphicFramePr/>
          <p:nvPr/>
        </p:nvGraphicFramePr>
        <p:xfrm>
          <a:off x="1829275" y="1401125"/>
          <a:ext cx="4938000" cy="206675"/>
        </p:xfrm>
        <a:graphic>
          <a:graphicData uri="http://schemas.openxmlformats.org/drawingml/2006/table">
            <a:tbl>
              <a:tblPr>
                <a:noFill/>
                <a:tableStyleId>{7865CF1D-0CD2-4782-81B9-320A03F770AC}</a:tableStyleId>
              </a:tblPr>
              <a:tblGrid>
                <a:gridCol w="30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86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06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0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2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3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4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5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6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7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8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9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10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11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12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13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14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15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0" name="Google Shape;700;p62"/>
          <p:cNvGraphicFramePr/>
          <p:nvPr/>
        </p:nvGraphicFramePr>
        <p:xfrm>
          <a:off x="1459529" y="1578875"/>
          <a:ext cx="308625" cy="3306800"/>
        </p:xfrm>
        <a:graphic>
          <a:graphicData uri="http://schemas.openxmlformats.org/drawingml/2006/table">
            <a:tbl>
              <a:tblPr>
                <a:noFill/>
                <a:tableStyleId>{7865CF1D-0CD2-4782-81B9-320A03F770AC}</a:tableStyleId>
              </a:tblPr>
              <a:tblGrid>
                <a:gridCol w="30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0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2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3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4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5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6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7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8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9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10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11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12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13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14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600"/>
                        <a:t>15</a:t>
                      </a:r>
                      <a:endParaRPr sz="600"/>
                    </a:p>
                  </a:txBody>
                  <a:tcPr marL="54000" marR="54000" marT="54000" marB="54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01" name="Google Shape;701;p62"/>
          <p:cNvSpPr/>
          <p:nvPr/>
        </p:nvSpPr>
        <p:spPr>
          <a:xfrm>
            <a:off x="3348977" y="2995902"/>
            <a:ext cx="365100" cy="26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</a:t>
            </a:r>
            <a:endParaRPr/>
          </a:p>
        </p:txBody>
      </p:sp>
      <p:sp>
        <p:nvSpPr>
          <p:cNvPr id="702" name="Google Shape;702;p62"/>
          <p:cNvSpPr/>
          <p:nvPr/>
        </p:nvSpPr>
        <p:spPr>
          <a:xfrm>
            <a:off x="4572002" y="2582094"/>
            <a:ext cx="365100" cy="26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</a:t>
            </a:r>
            <a:endParaRPr/>
          </a:p>
        </p:txBody>
      </p:sp>
      <p:sp>
        <p:nvSpPr>
          <p:cNvPr id="703" name="Google Shape;703;p62"/>
          <p:cNvSpPr/>
          <p:nvPr/>
        </p:nvSpPr>
        <p:spPr>
          <a:xfrm>
            <a:off x="4268119" y="4235485"/>
            <a:ext cx="365100" cy="26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</a:t>
            </a:r>
            <a:endParaRPr/>
          </a:p>
        </p:txBody>
      </p:sp>
      <p:grpSp>
        <p:nvGrpSpPr>
          <p:cNvPr id="704" name="Google Shape;704;p62"/>
          <p:cNvGrpSpPr/>
          <p:nvPr/>
        </p:nvGrpSpPr>
        <p:grpSpPr>
          <a:xfrm>
            <a:off x="3799929" y="1785550"/>
            <a:ext cx="566321" cy="369300"/>
            <a:chOff x="3799929" y="2242750"/>
            <a:chExt cx="566321" cy="369300"/>
          </a:xfrm>
        </p:grpSpPr>
        <p:sp>
          <p:nvSpPr>
            <p:cNvPr id="705" name="Google Shape;705;p62"/>
            <p:cNvSpPr txBox="1"/>
            <p:nvPr/>
          </p:nvSpPr>
          <p:spPr>
            <a:xfrm>
              <a:off x="3861050" y="2242750"/>
              <a:ext cx="50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0000"/>
                  </a:solidFill>
                </a:rPr>
                <a:t>P</a:t>
              </a:r>
              <a:r>
                <a:rPr lang="pt-BR" sz="1200" baseline="-25000">
                  <a:solidFill>
                    <a:srgbClr val="FF0000"/>
                  </a:solidFill>
                </a:rPr>
                <a:t>2</a:t>
              </a:r>
              <a:endParaRPr baseline="-25000">
                <a:solidFill>
                  <a:srgbClr val="FF0000"/>
                </a:solidFill>
              </a:endParaRPr>
            </a:p>
          </p:txBody>
        </p:sp>
        <p:sp>
          <p:nvSpPr>
            <p:cNvPr id="706" name="Google Shape;706;p62"/>
            <p:cNvSpPr/>
            <p:nvPr/>
          </p:nvSpPr>
          <p:spPr>
            <a:xfrm>
              <a:off x="3799929" y="2510681"/>
              <a:ext cx="82800" cy="8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62"/>
          <p:cNvGrpSpPr/>
          <p:nvPr/>
        </p:nvGrpSpPr>
        <p:grpSpPr>
          <a:xfrm>
            <a:off x="2310309" y="3607927"/>
            <a:ext cx="505200" cy="393844"/>
            <a:chOff x="2310309" y="4065127"/>
            <a:chExt cx="505200" cy="393844"/>
          </a:xfrm>
        </p:grpSpPr>
        <p:sp>
          <p:nvSpPr>
            <p:cNvPr id="708" name="Google Shape;708;p62"/>
            <p:cNvSpPr txBox="1"/>
            <p:nvPr/>
          </p:nvSpPr>
          <p:spPr>
            <a:xfrm>
              <a:off x="2310309" y="4065127"/>
              <a:ext cx="50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0000"/>
                  </a:solidFill>
                </a:rPr>
                <a:t>P</a:t>
              </a:r>
              <a:r>
                <a:rPr lang="pt-BR" sz="1200" baseline="-25000">
                  <a:solidFill>
                    <a:srgbClr val="FF0000"/>
                  </a:solidFill>
                </a:rPr>
                <a:t>0</a:t>
              </a:r>
              <a:endParaRPr baseline="-25000">
                <a:solidFill>
                  <a:srgbClr val="FF0000"/>
                </a:solidFill>
              </a:endParaRPr>
            </a:p>
          </p:txBody>
        </p:sp>
        <p:sp>
          <p:nvSpPr>
            <p:cNvPr id="709" name="Google Shape;709;p62"/>
            <p:cNvSpPr/>
            <p:nvPr/>
          </p:nvSpPr>
          <p:spPr>
            <a:xfrm>
              <a:off x="2559115" y="4376171"/>
              <a:ext cx="82800" cy="8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62"/>
          <p:cNvGrpSpPr/>
          <p:nvPr/>
        </p:nvGrpSpPr>
        <p:grpSpPr>
          <a:xfrm>
            <a:off x="5339625" y="2818925"/>
            <a:ext cx="542075" cy="369300"/>
            <a:chOff x="5339625" y="3276125"/>
            <a:chExt cx="542075" cy="369300"/>
          </a:xfrm>
        </p:grpSpPr>
        <p:sp>
          <p:nvSpPr>
            <p:cNvPr id="711" name="Google Shape;711;p62"/>
            <p:cNvSpPr txBox="1"/>
            <p:nvPr/>
          </p:nvSpPr>
          <p:spPr>
            <a:xfrm>
              <a:off x="5376500" y="3276125"/>
              <a:ext cx="50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0000"/>
                  </a:solidFill>
                </a:rPr>
                <a:t>P</a:t>
              </a:r>
              <a:r>
                <a:rPr lang="pt-BR" sz="1200" baseline="-25000">
                  <a:solidFill>
                    <a:srgbClr val="FF0000"/>
                  </a:solidFill>
                </a:rPr>
                <a:t>1</a:t>
              </a:r>
              <a:endParaRPr baseline="-25000">
                <a:solidFill>
                  <a:srgbClr val="FF0000"/>
                </a:solidFill>
              </a:endParaRPr>
            </a:p>
          </p:txBody>
        </p:sp>
        <p:sp>
          <p:nvSpPr>
            <p:cNvPr id="712" name="Google Shape;712;p62"/>
            <p:cNvSpPr/>
            <p:nvPr/>
          </p:nvSpPr>
          <p:spPr>
            <a:xfrm>
              <a:off x="5339625" y="3552750"/>
              <a:ext cx="82800" cy="82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62"/>
          <p:cNvGrpSpPr/>
          <p:nvPr/>
        </p:nvGrpSpPr>
        <p:grpSpPr>
          <a:xfrm>
            <a:off x="2629789" y="2123351"/>
            <a:ext cx="2722026" cy="1836215"/>
            <a:chOff x="2629789" y="2276555"/>
            <a:chExt cx="2722026" cy="1836215"/>
          </a:xfrm>
        </p:grpSpPr>
        <p:cxnSp>
          <p:nvCxnSpPr>
            <p:cNvPr id="715" name="Google Shape;715;p62"/>
            <p:cNvCxnSpPr/>
            <p:nvPr/>
          </p:nvCxnSpPr>
          <p:spPr>
            <a:xfrm flipH="1">
              <a:off x="2629789" y="2276597"/>
              <a:ext cx="1182300" cy="1806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62"/>
            <p:cNvCxnSpPr/>
            <p:nvPr/>
          </p:nvCxnSpPr>
          <p:spPr>
            <a:xfrm rot="10800000">
              <a:off x="3870603" y="2276555"/>
              <a:ext cx="1481100" cy="983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62"/>
            <p:cNvCxnSpPr/>
            <p:nvPr/>
          </p:nvCxnSpPr>
          <p:spPr>
            <a:xfrm flipH="1">
              <a:off x="2641915" y="3318671"/>
              <a:ext cx="2709900" cy="7941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460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Resolvendo</a:t>
            </a:r>
            <a:endParaRPr/>
          </a:p>
        </p:txBody>
      </p:sp>
      <p:sp>
        <p:nvSpPr>
          <p:cNvPr id="724" name="Google Shape;724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725" name="Google Shape;725;p63"/>
          <p:cNvSpPr txBox="1"/>
          <p:nvPr/>
        </p:nvSpPr>
        <p:spPr>
          <a:xfrm>
            <a:off x="245250" y="738900"/>
            <a:ext cx="84282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0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= (2,11)   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=(11,7)     P</a:t>
            </a:r>
            <a:r>
              <a:rPr lang="pt-BR" sz="1800" baseline="-250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=(6, 2) </a:t>
            </a:r>
            <a:endParaRPr sz="1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 = (5, 7)  </a:t>
            </a:r>
            <a:r>
              <a:rPr lang="pt-BR" sz="18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pt-BR" sz="18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=(9, 5)  C=</a:t>
            </a:r>
            <a:r>
              <a:rPr lang="pt-BR" sz="1800" dirty="0">
                <a:latin typeface="Verdana"/>
                <a:ea typeface="Verdana"/>
                <a:cs typeface="Verdana"/>
                <a:sym typeface="Verdana"/>
              </a:rPr>
              <a:t>(8, 13)</a:t>
            </a:r>
            <a:endParaRPr sz="18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6" name="Google Shape;726;p63"/>
          <p:cNvSpPr/>
          <p:nvPr/>
        </p:nvSpPr>
        <p:spPr>
          <a:xfrm>
            <a:off x="245238" y="1681898"/>
            <a:ext cx="86535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1">
                <a:solidFill>
                  <a:srgbClr val="000000"/>
                </a:solidFill>
              </a:rPr>
              <a:t>L(x, y) = (y</a:t>
            </a:r>
            <a:r>
              <a:rPr lang="pt-BR" sz="2100" b="1" i="1" baseline="-25000">
                <a:solidFill>
                  <a:srgbClr val="000000"/>
                </a:solidFill>
              </a:rPr>
              <a:t>1</a:t>
            </a:r>
            <a:r>
              <a:rPr lang="pt-BR" sz="2100" b="1" i="1">
                <a:solidFill>
                  <a:srgbClr val="000000"/>
                </a:solidFill>
              </a:rPr>
              <a:t> – y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)x – (x</a:t>
            </a:r>
            <a:r>
              <a:rPr lang="pt-BR" sz="2100" b="1" i="1" baseline="-25000">
                <a:solidFill>
                  <a:srgbClr val="000000"/>
                </a:solidFill>
              </a:rPr>
              <a:t>1</a:t>
            </a:r>
            <a:r>
              <a:rPr lang="pt-BR" sz="2100" b="1" i="1">
                <a:solidFill>
                  <a:srgbClr val="000000"/>
                </a:solidFill>
              </a:rPr>
              <a:t> – x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)y + y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(x</a:t>
            </a:r>
            <a:r>
              <a:rPr lang="pt-BR" sz="2100" b="1" i="1" baseline="-25000">
                <a:solidFill>
                  <a:srgbClr val="000000"/>
                </a:solidFill>
              </a:rPr>
              <a:t>1</a:t>
            </a:r>
            <a:r>
              <a:rPr lang="pt-BR" sz="2100" b="1" i="1">
                <a:solidFill>
                  <a:srgbClr val="000000"/>
                </a:solidFill>
              </a:rPr>
              <a:t> – x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) – x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(y</a:t>
            </a:r>
            <a:r>
              <a:rPr lang="pt-BR" sz="2100" b="1" i="1" baseline="-25000">
                <a:solidFill>
                  <a:srgbClr val="000000"/>
                </a:solidFill>
              </a:rPr>
              <a:t>1</a:t>
            </a:r>
            <a:r>
              <a:rPr lang="pt-BR" sz="2100" b="1" i="1">
                <a:solidFill>
                  <a:srgbClr val="000000"/>
                </a:solidFill>
              </a:rPr>
              <a:t> – y</a:t>
            </a:r>
            <a:r>
              <a:rPr lang="pt-BR" sz="2100" b="1" i="1" baseline="-25000">
                <a:solidFill>
                  <a:srgbClr val="000000"/>
                </a:solidFill>
              </a:rPr>
              <a:t>0</a:t>
            </a:r>
            <a:r>
              <a:rPr lang="pt-BR" sz="2100" b="1" i="1">
                <a:solidFill>
                  <a:srgbClr val="000000"/>
                </a:solidFill>
              </a:rPr>
              <a:t>)</a:t>
            </a:r>
            <a:endParaRPr sz="1200" b="1"/>
          </a:p>
        </p:txBody>
      </p:sp>
      <p:sp>
        <p:nvSpPr>
          <p:cNvPr id="727" name="Google Shape;727;p63"/>
          <p:cNvSpPr/>
          <p:nvPr/>
        </p:nvSpPr>
        <p:spPr>
          <a:xfrm>
            <a:off x="245250" y="2513263"/>
            <a:ext cx="86535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000000"/>
                </a:solidFill>
              </a:rPr>
              <a:t>L</a:t>
            </a:r>
            <a:r>
              <a:rPr lang="pt-BR" sz="2100" baseline="-25000" dirty="0">
                <a:solidFill>
                  <a:srgbClr val="000000"/>
                </a:solidFill>
              </a:rPr>
              <a:t>1</a:t>
            </a:r>
            <a:r>
              <a:rPr lang="pt-BR" sz="2100" dirty="0">
                <a:solidFill>
                  <a:srgbClr val="000000"/>
                </a:solidFill>
              </a:rPr>
              <a:t>(</a:t>
            </a:r>
            <a:r>
              <a:rPr lang="pt-BR" sz="2100" dirty="0" err="1">
                <a:solidFill>
                  <a:srgbClr val="000000"/>
                </a:solidFill>
              </a:rPr>
              <a:t>x</a:t>
            </a:r>
            <a:r>
              <a:rPr lang="pt-BR" sz="2100" dirty="0">
                <a:solidFill>
                  <a:srgbClr val="000000"/>
                </a:solidFill>
              </a:rPr>
              <a:t>, </a:t>
            </a:r>
            <a:r>
              <a:rPr lang="pt-BR" sz="2100" dirty="0" err="1">
                <a:solidFill>
                  <a:srgbClr val="000000"/>
                </a:solidFill>
              </a:rPr>
              <a:t>y</a:t>
            </a:r>
            <a:r>
              <a:rPr lang="pt-BR" sz="2100" dirty="0">
                <a:solidFill>
                  <a:srgbClr val="000000"/>
                </a:solidFill>
              </a:rPr>
              <a:t>) = (</a:t>
            </a:r>
            <a:r>
              <a:rPr lang="pt-BR" sz="2100" dirty="0"/>
              <a:t>7</a:t>
            </a:r>
            <a:r>
              <a:rPr lang="pt-BR" sz="2100" dirty="0">
                <a:solidFill>
                  <a:srgbClr val="000000"/>
                </a:solidFill>
              </a:rPr>
              <a:t> – </a:t>
            </a:r>
            <a:r>
              <a:rPr lang="pt-BR" sz="2100" dirty="0"/>
              <a:t>11</a:t>
            </a:r>
            <a:r>
              <a:rPr lang="pt-BR" sz="2100" dirty="0">
                <a:solidFill>
                  <a:srgbClr val="000000"/>
                </a:solidFill>
              </a:rPr>
              <a:t>)</a:t>
            </a:r>
            <a:r>
              <a:rPr lang="pt-BR" sz="2100" dirty="0" err="1">
                <a:solidFill>
                  <a:srgbClr val="000000"/>
                </a:solidFill>
              </a:rPr>
              <a:t>x</a:t>
            </a:r>
            <a:r>
              <a:rPr lang="pt-BR" sz="2100" dirty="0">
                <a:solidFill>
                  <a:srgbClr val="000000"/>
                </a:solidFill>
              </a:rPr>
              <a:t> – (</a:t>
            </a:r>
            <a:r>
              <a:rPr lang="pt-BR" sz="2100" dirty="0"/>
              <a:t>11</a:t>
            </a:r>
            <a:r>
              <a:rPr lang="pt-BR" sz="2100" dirty="0">
                <a:solidFill>
                  <a:srgbClr val="000000"/>
                </a:solidFill>
              </a:rPr>
              <a:t> – </a:t>
            </a:r>
            <a:r>
              <a:rPr lang="pt-BR" sz="2100" dirty="0"/>
              <a:t>2</a:t>
            </a:r>
            <a:r>
              <a:rPr lang="pt-BR" sz="2100" dirty="0">
                <a:solidFill>
                  <a:srgbClr val="000000"/>
                </a:solidFill>
              </a:rPr>
              <a:t>)</a:t>
            </a:r>
            <a:r>
              <a:rPr lang="pt-BR" sz="2100" dirty="0" err="1">
                <a:solidFill>
                  <a:srgbClr val="000000"/>
                </a:solidFill>
              </a:rPr>
              <a:t>y</a:t>
            </a:r>
            <a:r>
              <a:rPr lang="pt-BR" sz="2100" dirty="0">
                <a:solidFill>
                  <a:srgbClr val="000000"/>
                </a:solidFill>
              </a:rPr>
              <a:t> + </a:t>
            </a:r>
            <a:r>
              <a:rPr lang="pt-BR" sz="2100" dirty="0"/>
              <a:t>11</a:t>
            </a:r>
            <a:r>
              <a:rPr lang="pt-BR" sz="2100" dirty="0">
                <a:solidFill>
                  <a:srgbClr val="000000"/>
                </a:solidFill>
              </a:rPr>
              <a:t>(</a:t>
            </a:r>
            <a:r>
              <a:rPr lang="pt-BR" sz="2100" dirty="0"/>
              <a:t>11</a:t>
            </a:r>
            <a:r>
              <a:rPr lang="pt-BR" sz="2100" dirty="0">
                <a:solidFill>
                  <a:srgbClr val="000000"/>
                </a:solidFill>
              </a:rPr>
              <a:t> – </a:t>
            </a:r>
            <a:r>
              <a:rPr lang="pt-BR" sz="2100" dirty="0"/>
              <a:t>2</a:t>
            </a:r>
            <a:r>
              <a:rPr lang="pt-BR" sz="2100" dirty="0">
                <a:solidFill>
                  <a:srgbClr val="000000"/>
                </a:solidFill>
              </a:rPr>
              <a:t>) – </a:t>
            </a:r>
            <a:r>
              <a:rPr lang="pt-BR" sz="2100" dirty="0"/>
              <a:t>2</a:t>
            </a:r>
            <a:r>
              <a:rPr lang="pt-BR" sz="2100" dirty="0">
                <a:solidFill>
                  <a:srgbClr val="000000"/>
                </a:solidFill>
              </a:rPr>
              <a:t>(</a:t>
            </a:r>
            <a:r>
              <a:rPr lang="pt-BR" sz="2100" dirty="0"/>
              <a:t>7</a:t>
            </a:r>
            <a:r>
              <a:rPr lang="pt-BR" sz="2100" dirty="0">
                <a:solidFill>
                  <a:srgbClr val="000000"/>
                </a:solidFill>
              </a:rPr>
              <a:t> – </a:t>
            </a:r>
            <a:r>
              <a:rPr lang="pt-BR" sz="2100" dirty="0"/>
              <a:t>11</a:t>
            </a:r>
            <a:r>
              <a:rPr lang="pt-BR" sz="2100" dirty="0">
                <a:solidFill>
                  <a:srgbClr val="000000"/>
                </a:solidFill>
              </a:rPr>
              <a:t>)</a:t>
            </a:r>
            <a:endParaRPr sz="21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</a:rPr>
              <a:t>L</a:t>
            </a:r>
            <a:r>
              <a:rPr lang="pt-BR" sz="2100" baseline="-25000" dirty="0">
                <a:solidFill>
                  <a:schemeClr val="dk1"/>
                </a:solidFill>
              </a:rPr>
              <a:t>1</a:t>
            </a:r>
            <a:r>
              <a:rPr lang="pt-BR" sz="2100" dirty="0">
                <a:solidFill>
                  <a:schemeClr val="dk1"/>
                </a:solidFill>
              </a:rPr>
              <a:t>(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, 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) =  –4x – 9y + 107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</a:rPr>
              <a:t>L</a:t>
            </a:r>
            <a:r>
              <a:rPr lang="pt-BR" sz="2100" baseline="-25000" dirty="0">
                <a:solidFill>
                  <a:schemeClr val="dk1"/>
                </a:solidFill>
              </a:rPr>
              <a:t>2</a:t>
            </a:r>
            <a:r>
              <a:rPr lang="pt-BR" sz="2100" dirty="0">
                <a:solidFill>
                  <a:schemeClr val="dk1"/>
                </a:solidFill>
              </a:rPr>
              <a:t>(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, 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) = (2 – 7)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 – (6 – 11)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 + 7(6 – 11) – 11(2 – 7)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</a:rPr>
              <a:t>L</a:t>
            </a:r>
            <a:r>
              <a:rPr lang="pt-BR" sz="2100" baseline="-25000" dirty="0">
                <a:solidFill>
                  <a:schemeClr val="dk1"/>
                </a:solidFill>
              </a:rPr>
              <a:t>2</a:t>
            </a:r>
            <a:r>
              <a:rPr lang="pt-BR" sz="2100" dirty="0">
                <a:solidFill>
                  <a:schemeClr val="dk1"/>
                </a:solidFill>
              </a:rPr>
              <a:t>(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, 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) = –5x + 5y + 20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</a:rPr>
              <a:t>L</a:t>
            </a:r>
            <a:r>
              <a:rPr lang="pt-BR" sz="2100" baseline="-25000" dirty="0">
                <a:solidFill>
                  <a:schemeClr val="dk1"/>
                </a:solidFill>
              </a:rPr>
              <a:t>3</a:t>
            </a:r>
            <a:r>
              <a:rPr lang="pt-BR" sz="2100" dirty="0">
                <a:solidFill>
                  <a:schemeClr val="dk1"/>
                </a:solidFill>
              </a:rPr>
              <a:t>(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, 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) = (11 – 2)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 – (2 – 6)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 + 2(2 – 6) – 6(11 – 2)</a:t>
            </a:r>
            <a:endParaRPr sz="2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chemeClr val="dk1"/>
                </a:solidFill>
              </a:rPr>
              <a:t>L</a:t>
            </a:r>
            <a:r>
              <a:rPr lang="pt-BR" sz="2100" baseline="-25000" dirty="0">
                <a:solidFill>
                  <a:schemeClr val="dk1"/>
                </a:solidFill>
              </a:rPr>
              <a:t>3</a:t>
            </a:r>
            <a:r>
              <a:rPr lang="pt-BR" sz="2100" dirty="0">
                <a:solidFill>
                  <a:schemeClr val="dk1"/>
                </a:solidFill>
              </a:rPr>
              <a:t>(</a:t>
            </a:r>
            <a:r>
              <a:rPr lang="pt-BR" sz="2100" dirty="0" err="1">
                <a:solidFill>
                  <a:schemeClr val="dk1"/>
                </a:solidFill>
              </a:rPr>
              <a:t>x</a:t>
            </a:r>
            <a:r>
              <a:rPr lang="pt-BR" sz="2100" dirty="0">
                <a:solidFill>
                  <a:schemeClr val="dk1"/>
                </a:solidFill>
              </a:rPr>
              <a:t>, </a:t>
            </a:r>
            <a:r>
              <a:rPr lang="pt-BR" sz="2100" dirty="0" err="1">
                <a:solidFill>
                  <a:schemeClr val="dk1"/>
                </a:solidFill>
              </a:rPr>
              <a:t>y</a:t>
            </a:r>
            <a:r>
              <a:rPr lang="pt-BR" sz="2100" dirty="0">
                <a:solidFill>
                  <a:schemeClr val="dk1"/>
                </a:solidFill>
              </a:rPr>
              <a:t>) = 9x + 4y – 62</a:t>
            </a:r>
            <a:endParaRPr sz="2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4"/>
          <p:cNvSpPr/>
          <p:nvPr/>
        </p:nvSpPr>
        <p:spPr>
          <a:xfrm>
            <a:off x="75900" y="294050"/>
            <a:ext cx="8990400" cy="5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= (5, 7)  B=(9, 5)  C=(8, 13)</a:t>
            </a:r>
            <a:endParaRPr sz="15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L</a:t>
            </a:r>
            <a:r>
              <a:rPr lang="pt-BR" sz="1800" baseline="-25000" dirty="0">
                <a:solidFill>
                  <a:schemeClr val="dk1"/>
                </a:solidFill>
              </a:rPr>
              <a:t>1</a:t>
            </a:r>
            <a:r>
              <a:rPr lang="pt-BR" sz="1800" dirty="0">
                <a:solidFill>
                  <a:schemeClr val="dk1"/>
                </a:solidFill>
              </a:rPr>
              <a:t>(x, y) =  –4x – 9y + 107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L</a:t>
            </a:r>
            <a:r>
              <a:rPr lang="pt-BR" sz="1800" baseline="-25000" dirty="0">
                <a:solidFill>
                  <a:schemeClr val="dk1"/>
                </a:solidFill>
              </a:rPr>
              <a:t>2</a:t>
            </a:r>
            <a:r>
              <a:rPr lang="pt-BR" sz="1800" dirty="0">
                <a:solidFill>
                  <a:schemeClr val="dk1"/>
                </a:solidFill>
              </a:rPr>
              <a:t>(x, y) = –5x + 5y + 20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L</a:t>
            </a:r>
            <a:r>
              <a:rPr lang="pt-BR" sz="1800" baseline="-25000" dirty="0">
                <a:solidFill>
                  <a:schemeClr val="dk1"/>
                </a:solidFill>
              </a:rPr>
              <a:t>3</a:t>
            </a:r>
            <a:r>
              <a:rPr lang="pt-BR" sz="1800" dirty="0">
                <a:solidFill>
                  <a:schemeClr val="dk1"/>
                </a:solidFill>
              </a:rPr>
              <a:t>(x, y) = 9x + 4y – 62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A)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(5, 7) = L</a:t>
            </a:r>
            <a:r>
              <a:rPr lang="pt-BR" sz="1800" baseline="-25000" dirty="0">
                <a:solidFill>
                  <a:schemeClr val="dk1"/>
                </a:solidFill>
              </a:rPr>
              <a:t>1</a:t>
            </a:r>
            <a:r>
              <a:rPr lang="pt-BR" sz="1800" dirty="0">
                <a:solidFill>
                  <a:schemeClr val="dk1"/>
                </a:solidFill>
              </a:rPr>
              <a:t>(5, 7) ≥ 0 &amp;&amp; L</a:t>
            </a:r>
            <a:r>
              <a:rPr lang="pt-BR" sz="1800" baseline="-25000" dirty="0">
                <a:solidFill>
                  <a:schemeClr val="dk1"/>
                </a:solidFill>
              </a:rPr>
              <a:t>2</a:t>
            </a:r>
            <a:r>
              <a:rPr lang="pt-BR" sz="1800" dirty="0">
                <a:solidFill>
                  <a:schemeClr val="dk1"/>
                </a:solidFill>
              </a:rPr>
              <a:t>(5, 7) ≥ 0 &amp;&amp; L</a:t>
            </a:r>
            <a:r>
              <a:rPr lang="pt-BR" sz="1800" baseline="-25000" dirty="0">
                <a:solidFill>
                  <a:schemeClr val="dk1"/>
                </a:solidFill>
              </a:rPr>
              <a:t>3</a:t>
            </a:r>
            <a:r>
              <a:rPr lang="pt-BR" sz="1800" dirty="0">
                <a:solidFill>
                  <a:schemeClr val="dk1"/>
                </a:solidFill>
              </a:rPr>
              <a:t>(5, 7) ≥ 0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(5, 7) = –4*5 – 9*7 + 107 ≥ 0 &amp;&amp; –5*5 + 5*7 + 20 ≥ 0 &amp;&amp; 9*5 + 4*7 – 62 ≥ 0 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(5, 7) = –20 – 63 + 107 ≥ 0 &amp;&amp; –25 + 35 + 20 ≥ 0 &amp;&amp; 45 + 28 – 62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(5, 7) = 24 ≥ 0 &amp;&amp; 30 ≥ 0 &amp;&amp; 11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(5, 7) = </a:t>
            </a:r>
            <a:r>
              <a:rPr lang="pt-BR" sz="1800" dirty="0" err="1">
                <a:solidFill>
                  <a:schemeClr val="dk1"/>
                </a:solidFill>
              </a:rPr>
              <a:t>True</a:t>
            </a:r>
            <a:r>
              <a:rPr lang="pt-BR" sz="1800" dirty="0">
                <a:solidFill>
                  <a:schemeClr val="dk1"/>
                </a:solidFill>
              </a:rPr>
              <a:t>  (dentro)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</a:rPr>
              <a:t>B)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(9, 5) = L</a:t>
            </a:r>
            <a:r>
              <a:rPr lang="pt-BR" sz="1800" baseline="-25000" dirty="0">
                <a:solidFill>
                  <a:schemeClr val="dk1"/>
                </a:solidFill>
              </a:rPr>
              <a:t>1</a:t>
            </a:r>
            <a:r>
              <a:rPr lang="pt-BR" sz="1800" dirty="0">
                <a:solidFill>
                  <a:schemeClr val="dk1"/>
                </a:solidFill>
              </a:rPr>
              <a:t>(9, 5) ≥ 0 &amp;&amp; L</a:t>
            </a:r>
            <a:r>
              <a:rPr lang="pt-BR" sz="1800" baseline="-25000" dirty="0">
                <a:solidFill>
                  <a:schemeClr val="dk1"/>
                </a:solidFill>
              </a:rPr>
              <a:t>2</a:t>
            </a:r>
            <a:r>
              <a:rPr lang="pt-BR" sz="1800" dirty="0">
                <a:solidFill>
                  <a:schemeClr val="dk1"/>
                </a:solidFill>
              </a:rPr>
              <a:t>(9, 5) ≥ 0 &amp;&amp; L</a:t>
            </a:r>
            <a:r>
              <a:rPr lang="pt-BR" sz="1800" baseline="-25000" dirty="0">
                <a:solidFill>
                  <a:schemeClr val="dk1"/>
                </a:solidFill>
              </a:rPr>
              <a:t>3</a:t>
            </a:r>
            <a:r>
              <a:rPr lang="pt-BR" sz="1800" dirty="0">
                <a:solidFill>
                  <a:schemeClr val="dk1"/>
                </a:solidFill>
              </a:rPr>
              <a:t>(9, 5)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(9, 5) = –4*9 – 9*5 + 107 ≥ 0 &amp;&amp; –5*9 + 5*5 + 20 ≥ 0 &amp;&amp; 9*9 + 4*5 – 62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(9, 5) = –36 – 45 + 107 ≥ 0 &amp;&amp; –45 + 25 + 20 ≥ 0 &amp;&amp; 81 + 20 – 62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(9, 5) = 26 ≥ 0 &amp;&amp; </a:t>
            </a:r>
            <a:r>
              <a:rPr lang="pt-BR" sz="1800" dirty="0">
                <a:solidFill>
                  <a:schemeClr val="dk1"/>
                </a:solidFill>
                <a:highlight>
                  <a:srgbClr val="FFFF00"/>
                </a:highlight>
              </a:rPr>
              <a:t>0 ≥ 0</a:t>
            </a:r>
            <a:r>
              <a:rPr lang="pt-BR" sz="1800" dirty="0">
                <a:solidFill>
                  <a:schemeClr val="dk1"/>
                </a:solidFill>
              </a:rPr>
              <a:t> &amp;&amp; 39 ≥ 0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err="1">
                <a:solidFill>
                  <a:schemeClr val="dk1"/>
                </a:solidFill>
              </a:rPr>
              <a:t>inside</a:t>
            </a:r>
            <a:r>
              <a:rPr lang="pt-BR" sz="1800" dirty="0">
                <a:solidFill>
                  <a:schemeClr val="dk1"/>
                </a:solidFill>
              </a:rPr>
              <a:t>(9, 5) = </a:t>
            </a:r>
            <a:r>
              <a:rPr lang="pt-BR" sz="1800" dirty="0" err="1">
                <a:solidFill>
                  <a:schemeClr val="dk1"/>
                </a:solidFill>
              </a:rPr>
              <a:t>True</a:t>
            </a:r>
            <a:r>
              <a:rPr lang="pt-BR" sz="1800" dirty="0">
                <a:solidFill>
                  <a:schemeClr val="dk1"/>
                </a:solidFill>
              </a:rPr>
              <a:t>  (dentro, intersectando um dos lados)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65"/>
          <p:cNvSpPr/>
          <p:nvPr/>
        </p:nvSpPr>
        <p:spPr>
          <a:xfrm>
            <a:off x="75900" y="294050"/>
            <a:ext cx="8976300" cy="5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= (5, 7)  B=(9, 5)  C=(8, 13)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L</a:t>
            </a:r>
            <a:r>
              <a:rPr lang="pt-BR" sz="1800" baseline="-25000">
                <a:solidFill>
                  <a:schemeClr val="dk1"/>
                </a:solidFill>
              </a:rPr>
              <a:t>1</a:t>
            </a:r>
            <a:r>
              <a:rPr lang="pt-BR" sz="1800">
                <a:solidFill>
                  <a:schemeClr val="dk1"/>
                </a:solidFill>
              </a:rPr>
              <a:t>(x, y) =  –4x – 9y + 107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L</a:t>
            </a:r>
            <a:r>
              <a:rPr lang="pt-BR" sz="1800" baseline="-25000">
                <a:solidFill>
                  <a:schemeClr val="dk1"/>
                </a:solidFill>
              </a:rPr>
              <a:t>2</a:t>
            </a:r>
            <a:r>
              <a:rPr lang="pt-BR" sz="1800">
                <a:solidFill>
                  <a:schemeClr val="dk1"/>
                </a:solidFill>
              </a:rPr>
              <a:t>(x, y) = –5x + 5y + 20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L</a:t>
            </a:r>
            <a:r>
              <a:rPr lang="pt-BR" sz="1800" baseline="-25000">
                <a:solidFill>
                  <a:schemeClr val="dk1"/>
                </a:solidFill>
              </a:rPr>
              <a:t>3</a:t>
            </a:r>
            <a:r>
              <a:rPr lang="pt-BR" sz="1800">
                <a:solidFill>
                  <a:schemeClr val="dk1"/>
                </a:solidFill>
              </a:rPr>
              <a:t>(x, y) = 9x + 4y – 62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inside(8, 13) = L</a:t>
            </a:r>
            <a:r>
              <a:rPr lang="pt-BR" sz="1800" baseline="-25000">
                <a:solidFill>
                  <a:schemeClr val="dk1"/>
                </a:solidFill>
              </a:rPr>
              <a:t>1</a:t>
            </a:r>
            <a:r>
              <a:rPr lang="pt-BR" sz="1800">
                <a:solidFill>
                  <a:schemeClr val="dk1"/>
                </a:solidFill>
              </a:rPr>
              <a:t>(8, 13) ≥ 0 &amp;&amp; L</a:t>
            </a:r>
            <a:r>
              <a:rPr lang="pt-BR" sz="1800" baseline="-25000">
                <a:solidFill>
                  <a:schemeClr val="dk1"/>
                </a:solidFill>
              </a:rPr>
              <a:t>2</a:t>
            </a:r>
            <a:r>
              <a:rPr lang="pt-BR" sz="1800">
                <a:solidFill>
                  <a:schemeClr val="dk1"/>
                </a:solidFill>
              </a:rPr>
              <a:t>(8, 13) ≥ 0 &amp;&amp; L</a:t>
            </a:r>
            <a:r>
              <a:rPr lang="pt-BR" sz="1800" baseline="-25000">
                <a:solidFill>
                  <a:schemeClr val="dk1"/>
                </a:solidFill>
              </a:rPr>
              <a:t>3</a:t>
            </a:r>
            <a:r>
              <a:rPr lang="pt-BR" sz="1800">
                <a:solidFill>
                  <a:schemeClr val="dk1"/>
                </a:solidFill>
              </a:rPr>
              <a:t>(8, 13) ≥ 0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inside(8, 13) = –4*8 – 9*13 + 107 ≥ 0 &amp;&amp; –5*8 + 5*13 + 20 ≥ 0 &amp;&amp; 9*8 + 4*13 – 62 ≥ 0 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inside(8, 13) = –32 – 117 + 107 ≥ 0 &amp;&amp; –40 + 65 + 20 ≥ 0 &amp;&amp; 72 + 52 – 62 ≥ 0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inside(8, 13) = </a:t>
            </a:r>
            <a:r>
              <a:rPr lang="pt-BR" sz="1800">
                <a:solidFill>
                  <a:schemeClr val="dk1"/>
                </a:solidFill>
                <a:highlight>
                  <a:srgbClr val="FFFF00"/>
                </a:highlight>
              </a:rPr>
              <a:t>–42 ≥ 0</a:t>
            </a:r>
            <a:r>
              <a:rPr lang="pt-BR" sz="1800">
                <a:solidFill>
                  <a:schemeClr val="dk1"/>
                </a:solidFill>
              </a:rPr>
              <a:t> &amp;&amp; 45 ≥ 0 &amp;&amp; 62 ≥ 0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inside(8, 13) = False  (fora)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Ordem dos Pontos</a:t>
            </a:r>
            <a:endParaRPr/>
          </a:p>
        </p:txBody>
      </p:sp>
      <p:sp>
        <p:nvSpPr>
          <p:cNvPr id="649" name="Google Shape;649;p57"/>
          <p:cNvSpPr txBox="1">
            <a:spLocks noGrp="1"/>
          </p:cNvSpPr>
          <p:nvPr>
            <p:ph type="body" idx="1"/>
          </p:nvPr>
        </p:nvSpPr>
        <p:spPr>
          <a:xfrm>
            <a:off x="233675" y="838975"/>
            <a:ext cx="8717400" cy="16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r>
              <a:rPr lang="pt-BR" sz="1750"/>
              <a:t>Perceba que a ordem dos pontos é importante, senão você poderá estar pegando semiplanos errados.</a:t>
            </a:r>
            <a:endParaRPr sz="17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endParaRPr sz="17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Verdana"/>
              <a:buNone/>
            </a:pPr>
            <a:r>
              <a:rPr lang="pt-BR" sz="1750"/>
              <a:t>Ao se criar um polígono em OpenGL, a ordem padrão para se conectar os vértices é no sentido anti-horário. Isso é conhecido como a "winding order".</a:t>
            </a:r>
            <a:endParaRPr/>
          </a:p>
        </p:txBody>
      </p:sp>
      <p:sp>
        <p:nvSpPr>
          <p:cNvPr id="650" name="Google Shape;650;p5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651" name="Google Shape;651;p57"/>
          <p:cNvSpPr txBox="1"/>
          <p:nvPr/>
        </p:nvSpPr>
        <p:spPr>
          <a:xfrm>
            <a:off x="196025" y="4342125"/>
            <a:ext cx="78111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5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estratégia de ordem pode ser alterada invocando a função: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pt-BR" sz="1450">
                <a:solidFill>
                  <a:schemeClr val="dk1"/>
                </a:solidFill>
              </a:rPr>
              <a:t>void </a:t>
            </a:r>
            <a:r>
              <a:rPr lang="pt-BR" sz="1450" u="sng">
                <a:solidFill>
                  <a:schemeClr val="hlink"/>
                </a:solidFill>
                <a:hlinkClick r:id="rId3"/>
              </a:rPr>
              <a:t>glFrontFace</a:t>
            </a:r>
            <a:r>
              <a:rPr lang="pt-BR" sz="1450">
                <a:solidFill>
                  <a:schemeClr val="dk1"/>
                </a:solidFill>
              </a:rPr>
              <a:t>(GLenum </a:t>
            </a:r>
            <a:r>
              <a:rPr lang="pt-BR" sz="1450" i="1">
                <a:solidFill>
                  <a:schemeClr val="dk1"/>
                </a:solidFill>
              </a:rPr>
              <a:t>mode​</a:t>
            </a:r>
            <a:r>
              <a:rPr lang="pt-BR" sz="1450">
                <a:solidFill>
                  <a:schemeClr val="dk1"/>
                </a:solidFill>
              </a:rPr>
              <a:t>);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50"/>
              </a:spcBef>
              <a:spcAft>
                <a:spcPts val="0"/>
              </a:spcAft>
              <a:buNone/>
            </a:pPr>
            <a:r>
              <a:rPr lang="pt-BR" sz="14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 parâmetro pode ser: GL_CW (horário) ou GL_CCW (anti-horário)</a:t>
            </a:r>
            <a:endParaRPr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2" name="Google Shape;65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1561" y="2373325"/>
            <a:ext cx="2453425" cy="18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062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Primitivas Gráficas em OpenGL</a:t>
            </a:r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 b="8629"/>
          <a:stretch/>
        </p:blipFill>
        <p:spPr>
          <a:xfrm>
            <a:off x="1607185" y="778179"/>
            <a:ext cx="5545455" cy="44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3453125" y="5478175"/>
            <a:ext cx="4979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https://www3.ntu.edu.sg/home/ehchua/programming/opengl/cg_introduction.html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3295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5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Eixos das Imagens</a:t>
            </a:r>
            <a:endParaRPr dirty="0"/>
          </a:p>
        </p:txBody>
      </p:sp>
      <p:sp>
        <p:nvSpPr>
          <p:cNvPr id="659" name="Google Shape;659;p58"/>
          <p:cNvSpPr txBox="1">
            <a:spLocks noGrp="1"/>
          </p:cNvSpPr>
          <p:nvPr>
            <p:ph type="body" idx="1"/>
          </p:nvPr>
        </p:nvSpPr>
        <p:spPr>
          <a:xfrm>
            <a:off x="248800" y="629725"/>
            <a:ext cx="8570100" cy="140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"However, in computer graphics and image processing one often uses a coordinate system with the y axis pointing down (as displayed on the computer's screen). This convention developed in the 1960s (or earlier) from the way that images were originally stored in display buffers."</a:t>
            </a:r>
            <a:endParaRPr sz="16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400"/>
              <a:t>Fonte: </a:t>
            </a:r>
            <a:r>
              <a:rPr lang="pt-BR" sz="1400" u="sng">
                <a:solidFill>
                  <a:schemeClr val="hlink"/>
                </a:solidFill>
                <a:hlinkClick r:id="rId3"/>
              </a:rPr>
              <a:t>https://simple.wikipedia.org/wiki/User:Jeffwang/Cartesian_coordinate_system</a:t>
            </a:r>
            <a:endParaRPr sz="1600"/>
          </a:p>
        </p:txBody>
      </p:sp>
      <p:sp>
        <p:nvSpPr>
          <p:cNvPr id="660" name="Google Shape;660;p5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pic>
        <p:nvPicPr>
          <p:cNvPr id="661" name="Google Shape;66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138" y="2252845"/>
            <a:ext cx="2952917" cy="208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0759" y="2252845"/>
            <a:ext cx="2441721" cy="208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205" y="2252845"/>
            <a:ext cx="2783504" cy="2087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518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dirty="0"/>
              <a:t>Pessoal, um ponto de atenção sobre as convenções para a ordem dos vértices do triângulo quando queremos decidir se um ponto está dentro ou fora desse triângulo. Convencionamos adotar sempre o sentido anti-horário, como ilustrado na figura abaixo.</a:t>
            </a: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lang="pt-BR"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 dirty="0"/>
              <a:t>Com isso, podemos afirmar que um ponto pertence ao interior do triângulo quando os valores numéricos das três expressões Li(</a:t>
            </a:r>
            <a:r>
              <a:rPr lang="pt-BR" sz="1500" dirty="0" err="1"/>
              <a:t>x</a:t>
            </a:r>
            <a:r>
              <a:rPr lang="pt-BR" sz="1500" dirty="0"/>
              <a:t>, </a:t>
            </a:r>
            <a:r>
              <a:rPr lang="pt-BR" sz="1500" dirty="0" err="1"/>
              <a:t>y</a:t>
            </a:r>
            <a:r>
              <a:rPr lang="pt-BR" sz="1500" dirty="0"/>
              <a:t>) são negativos. Chegamos a essa conclusão adotando a orientação convencional do plano cartesiano, ou seja, o eixo </a:t>
            </a:r>
            <a:r>
              <a:rPr lang="pt-BR" sz="1500" dirty="0" err="1"/>
              <a:t>x</a:t>
            </a:r>
            <a:r>
              <a:rPr lang="pt-BR" sz="1500" dirty="0"/>
              <a:t> para a direita e o eixo </a:t>
            </a:r>
            <a:r>
              <a:rPr lang="pt-BR" sz="1500" dirty="0" err="1"/>
              <a:t>y</a:t>
            </a:r>
            <a:r>
              <a:rPr lang="pt-BR" sz="1500" dirty="0"/>
              <a:t> para cima.</a:t>
            </a:r>
            <a:endParaRPr sz="15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670" name="Google Shape;670;p5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Cuidado</a:t>
            </a:r>
            <a:endParaRPr dirty="0"/>
          </a:p>
        </p:txBody>
      </p:sp>
      <p:sp>
        <p:nvSpPr>
          <p:cNvPr id="671" name="Google Shape;671;p5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  <p:pic>
        <p:nvPicPr>
          <p:cNvPr id="672" name="Google Shape;6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1952625"/>
            <a:ext cx="3352800" cy="180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3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Triângulos (High e Low Poly Count)</a:t>
            </a:r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Os triângulos são um dos blocos básicos para criar formas e superfícies geométricas mais complexas.</a:t>
            </a:r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117" name="Google Shape;117;p13" descr="Icosahedron subdivision for different levels of sampling. From left to right: Base icosahedron, subdivision factors 2, 4 and 6.  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249" y="1574726"/>
            <a:ext cx="6995500" cy="20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/>
          <p:nvPr/>
        </p:nvSpPr>
        <p:spPr>
          <a:xfrm>
            <a:off x="7521122" y="3080736"/>
            <a:ext cx="136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por Martin Styner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3" descr="Tessellation examp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927" y="3468225"/>
            <a:ext cx="3865475" cy="190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04D4-C32B-3486-DC35-C353A3F9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Invertendo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743F3-C0C4-78EE-DC9B-9DEC2F0F6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exercício e também no projeto a ser entregue, usamos o sistema de coordenadas usual do sistema de pixels, ou seja, com o eixo </a:t>
            </a:r>
            <a:r>
              <a:rPr lang="pt-BR" dirty="0" err="1"/>
              <a:t>x</a:t>
            </a:r>
            <a:r>
              <a:rPr lang="pt-BR" dirty="0"/>
              <a:t> orientado para a direita, mas com o eixo </a:t>
            </a:r>
            <a:r>
              <a:rPr lang="pt-BR" dirty="0" err="1"/>
              <a:t>y</a:t>
            </a:r>
            <a:r>
              <a:rPr lang="pt-BR" dirty="0"/>
              <a:t> orientado para baixo. Observe o que acontece com o mesmo triângulo representado nesses dois sistemas.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Isso mesmo! O sentido do polígono inverte, ou sejam, fica alterado de anti-horários para horário e vice-versa.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7317-3B5C-22E8-6AB2-6185AB1B75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60</a:t>
            </a:fld>
            <a:endParaRPr lang="pt-BR"/>
          </a:p>
        </p:txBody>
      </p:sp>
      <p:pic>
        <p:nvPicPr>
          <p:cNvPr id="5" name="Google Shape;681;p60">
            <a:extLst>
              <a:ext uri="{FF2B5EF4-FFF2-40B4-BE49-F238E27FC236}">
                <a16:creationId xmlns:a16="http://schemas.microsoft.com/office/drawing/2014/main" id="{4B2473E6-5465-D9B5-2B95-99D2C5CBFB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2175" y="2419649"/>
            <a:ext cx="5735025" cy="226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0734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/>
              <a:t>E o que fazer?</a:t>
            </a:r>
            <a:endParaRPr dirty="0"/>
          </a:p>
        </p:txBody>
      </p:sp>
      <p:sp>
        <p:nvSpPr>
          <p:cNvPr id="688" name="Google Shape;688;p6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4862919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 dirty="0"/>
              <a:t>Calma, tudo continua valendo da mesma forma, só que os sinais das três expressões Li(</a:t>
            </a:r>
            <a:r>
              <a:rPr lang="pt-BR" sz="1600" dirty="0" err="1"/>
              <a:t>x</a:t>
            </a:r>
            <a:r>
              <a:rPr lang="pt-BR" sz="1600" dirty="0"/>
              <a:t>, </a:t>
            </a:r>
            <a:r>
              <a:rPr lang="pt-BR" sz="1600" dirty="0" err="1"/>
              <a:t>y</a:t>
            </a:r>
            <a:r>
              <a:rPr lang="pt-BR" sz="1600" dirty="0"/>
              <a:t>) ficarão invertidos. Então, usando esse sistema de coordenadas com o eixo </a:t>
            </a:r>
            <a:r>
              <a:rPr lang="pt-BR" sz="1600" dirty="0" err="1"/>
              <a:t>y</a:t>
            </a:r>
            <a:r>
              <a:rPr lang="pt-BR" sz="1600" dirty="0"/>
              <a:t> apontando para baixo, podemos afirmar que um ponto pertence ao interior do triângulo quando os valores numéricos das três expressões Li(</a:t>
            </a:r>
            <a:r>
              <a:rPr lang="pt-BR" sz="1600" dirty="0" err="1"/>
              <a:t>x</a:t>
            </a:r>
            <a:r>
              <a:rPr lang="pt-BR" sz="1600" dirty="0"/>
              <a:t>, </a:t>
            </a:r>
            <a:r>
              <a:rPr lang="pt-BR" sz="1600" dirty="0" err="1"/>
              <a:t>y</a:t>
            </a:r>
            <a:r>
              <a:rPr lang="pt-BR" sz="1600" dirty="0"/>
              <a:t>) são positivos. Fiquem atentos a essa questão e bom trabalho!</a:t>
            </a:r>
            <a:endParaRPr sz="1600" dirty="0"/>
          </a:p>
        </p:txBody>
      </p:sp>
      <p:sp>
        <p:nvSpPr>
          <p:cNvPr id="689" name="Google Shape;689;p6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11F8E7-0A54-F805-4E3A-1457AF2A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18" y="446836"/>
            <a:ext cx="2538403" cy="50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72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C58B-0260-B7A7-BE71-720C3D18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Otimizações: </a:t>
            </a:r>
            <a:r>
              <a:rPr lang="pt-BR" dirty="0" err="1"/>
              <a:t>Bounding</a:t>
            </a:r>
            <a:r>
              <a:rPr lang="pt-BR" dirty="0"/>
              <a:t> Box de Triângulos 2D</a:t>
            </a:r>
            <a:br>
              <a:rPr lang="pt-BR" dirty="0"/>
            </a:b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BDDB5-CB11-DA44-F223-22C8625A9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evitar a iteração em todos os pixels da imagem, podemos iterar em todos os pixels contidos na caixa delimitadora (</a:t>
            </a:r>
            <a:r>
              <a:rPr lang="pt-BR" dirty="0" err="1"/>
              <a:t>Bounding</a:t>
            </a:r>
            <a:r>
              <a:rPr lang="pt-BR" dirty="0"/>
              <a:t> Box) do triângulo 2D.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6AB03-0FB2-56A5-1FA2-47858925CC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62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F5A625-1761-CF5F-9BD8-770D8631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20" y="2004175"/>
            <a:ext cx="4270473" cy="33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52BA992-A7CB-770A-70C5-2C5FA451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97" y="2004175"/>
            <a:ext cx="4291417" cy="33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37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Traversal de Triângulos</a:t>
            </a:r>
            <a:endParaRPr/>
          </a:p>
        </p:txBody>
      </p:sp>
      <p:sp>
        <p:nvSpPr>
          <p:cNvPr id="763" name="Google Shape;763;p68"/>
          <p:cNvSpPr txBox="1">
            <a:spLocks noGrp="1"/>
          </p:cNvSpPr>
          <p:nvPr>
            <p:ph type="body" idx="1"/>
          </p:nvPr>
        </p:nvSpPr>
        <p:spPr>
          <a:xfrm>
            <a:off x="278975" y="838975"/>
            <a:ext cx="86553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Traversal de triângulos é implementado nas GPUs modernas.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Um artigo descrevendo o funcionamento se encontra em: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http://oa.upm.es/9184/1/INVE_MEM_2010_84947.pdf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764" name="Google Shape;764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pic>
        <p:nvPicPr>
          <p:cNvPr id="765" name="Google Shape;765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888" y="2602445"/>
            <a:ext cx="3962400" cy="216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2242109"/>
            <a:ext cx="4236112" cy="309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Referência recomendada</a:t>
            </a:r>
            <a:endParaRPr dirty="0"/>
          </a:p>
        </p:txBody>
      </p:sp>
      <p:sp>
        <p:nvSpPr>
          <p:cNvPr id="755" name="Google Shape;755;p67"/>
          <p:cNvSpPr txBox="1">
            <a:spLocks noGrp="1"/>
          </p:cNvSpPr>
          <p:nvPr>
            <p:ph type="body" idx="1"/>
          </p:nvPr>
        </p:nvSpPr>
        <p:spPr>
          <a:xfrm>
            <a:off x="474900" y="4937952"/>
            <a:ext cx="8428200" cy="66333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600" dirty="0">
                <a:hlinkClick r:id="rId3"/>
              </a:rPr>
              <a:t>https://www.scratchapixel.com/lessons/3d-basic-rendering/rasterization-practical-implementation/overview-rasterization-algorithm.html</a:t>
            </a:r>
            <a:endParaRPr sz="1600" dirty="0"/>
          </a:p>
        </p:txBody>
      </p:sp>
      <p:sp>
        <p:nvSpPr>
          <p:cNvPr id="756" name="Google Shape;756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4597A-EDB4-85FC-785C-1FC3F4135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29717"/>
            <a:ext cx="7772400" cy="408600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8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Projeto 1 : Primeira Parte</a:t>
            </a:r>
            <a:endParaRPr/>
          </a:p>
        </p:txBody>
      </p:sp>
      <p:sp>
        <p:nvSpPr>
          <p:cNvPr id="918" name="Google Shape;918;p83"/>
          <p:cNvSpPr txBox="1">
            <a:spLocks noGrp="1"/>
          </p:cNvSpPr>
          <p:nvPr>
            <p:ph type="body" idx="1"/>
          </p:nvPr>
        </p:nvSpPr>
        <p:spPr>
          <a:xfrm>
            <a:off x="241275" y="838975"/>
            <a:ext cx="87234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Fazer um </a:t>
            </a:r>
            <a:r>
              <a:rPr lang="pt-BR" sz="1900" dirty="0" err="1"/>
              <a:t>renderizador</a:t>
            </a:r>
            <a:r>
              <a:rPr lang="pt-BR" sz="1900" dirty="0"/>
              <a:t>:</a:t>
            </a: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1 – Capaz de desenhar Pontos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2 – Capaz de desenhar Linhas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3 – Capaz de desenhar Triângulos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Data de Entrega: </a:t>
            </a: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900" dirty="0"/>
              <a:t>14/8/2024 às 23:59, via </a:t>
            </a:r>
            <a:r>
              <a:rPr lang="pt-BR" sz="1900" dirty="0" err="1"/>
              <a:t>Blackboard</a:t>
            </a:r>
            <a:r>
              <a:rPr lang="pt-BR" sz="1900" dirty="0"/>
              <a:t> (</a:t>
            </a:r>
            <a:r>
              <a:rPr lang="pt-BR" sz="1900" u="sng" dirty="0">
                <a:solidFill>
                  <a:schemeClr val="hlink"/>
                </a:solidFill>
                <a:hlinkClick r:id="rId3"/>
              </a:rPr>
              <a:t>https://insper.blackboard.com/</a:t>
            </a:r>
            <a:r>
              <a:rPr lang="pt-BR" sz="1900" dirty="0"/>
              <a:t>)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Detalhes:</a:t>
            </a:r>
            <a:endParaRPr sz="19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1900" dirty="0"/>
              <a:t>Página da Disciplina (</a:t>
            </a:r>
            <a:r>
              <a:rPr lang="pt-BR" sz="1900" dirty="0">
                <a:hlinkClick r:id="rId4"/>
              </a:rPr>
              <a:t>https://lpsoares.github.io/ComputacaoGrafica/</a:t>
            </a:r>
            <a:r>
              <a:rPr lang="pt-BR" sz="1900" dirty="0"/>
              <a:t>)</a:t>
            </a:r>
            <a:endParaRPr sz="19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900" dirty="0"/>
          </a:p>
        </p:txBody>
      </p:sp>
      <p:sp>
        <p:nvSpPr>
          <p:cNvPr id="919" name="Google Shape;919;p8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6E7F-2AC6-518D-D529-B9E61EE0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714B2-DD50-CE78-C9C3-B16895228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DA2A1-2E02-856C-7E8B-3131292023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66</a:t>
            </a:fld>
            <a:endParaRPr lang="pt-BR"/>
          </a:p>
        </p:txBody>
      </p:sp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D4F953ED-D9A3-DC60-6E01-48CD267A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139" y="3116294"/>
            <a:ext cx="1794959" cy="1196639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722B10B-20CC-CE52-4044-D64ACFC8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0" y="2684688"/>
            <a:ext cx="1857510" cy="123834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C7E9865-DF7A-0378-4169-AB64109EA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053" y="4370144"/>
            <a:ext cx="1922981" cy="1281987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A00B6343-E08F-2AC8-6966-C74F9D98E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20" y="3934731"/>
            <a:ext cx="1794959" cy="1196639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1B3BD00-EC4F-2CCD-57F9-9CC19B79B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22" y="724564"/>
            <a:ext cx="2714027" cy="1809351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B6587CF5-CEC4-1987-D4C1-1ACDE5624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131" y="407049"/>
            <a:ext cx="3093591" cy="2062394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93826D5-52BD-F247-FE59-49448787A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407" y="2372218"/>
            <a:ext cx="2620020" cy="1746680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FA6174AF-4941-BE6C-7330-C4C7BAFBC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647" y="3647118"/>
            <a:ext cx="3007520" cy="200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79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311A-D9D0-B586-AC67-E7388789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Renderizador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CB303-B429-B63C-D7D7-9986B87A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4" y="1343037"/>
            <a:ext cx="2864191" cy="24985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FBB6D-8B8B-D083-5755-FD5031EE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884" y="729257"/>
            <a:ext cx="8428232" cy="898375"/>
          </a:xfrm>
        </p:spPr>
        <p:txBody>
          <a:bodyPr/>
          <a:lstStyle/>
          <a:p>
            <a:r>
              <a:rPr lang="pt-BR" dirty="0"/>
              <a:t>Possível mostrar Grid e Geometria (nessa fase do projeto).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0080E-A45A-069D-2FA6-090C693B1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67</a:t>
            </a:fld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CD4ED-AF4A-5412-268C-0A3E6C16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55" y="2104756"/>
            <a:ext cx="2864191" cy="24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418EE-2BC2-2684-2DA5-8106A34A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25" y="3064314"/>
            <a:ext cx="2864191" cy="24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86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A301B-E848-17BD-D7F0-91514BDC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DFB6C-4687-FC68-B42A-6423AD282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Desenhar um círculo (ou pelo menos parte dele).</a:t>
            </a:r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677B1-C223-EAF2-2940-B6EBA380C8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68</a:t>
            </a:fld>
            <a:endParaRPr lang="pt-BR"/>
          </a:p>
        </p:txBody>
      </p:sp>
      <p:pic>
        <p:nvPicPr>
          <p:cNvPr id="6" name="Picture 5" descr="A yellow and black line&#10;&#10;Description automatically generated">
            <a:extLst>
              <a:ext uri="{FF2B5EF4-FFF2-40B4-BE49-F238E27FC236}">
                <a16:creationId xmlns:a16="http://schemas.microsoft.com/office/drawing/2014/main" id="{E02C419A-FF37-9094-C3BF-D13E39812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266" y="1874621"/>
            <a:ext cx="3644138" cy="2424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EC78B0-9870-8DAD-1EBF-2DB85AC89A7E}"/>
              </a:ext>
            </a:extLst>
          </p:cNvPr>
          <p:cNvSpPr txBox="1"/>
          <p:nvPr/>
        </p:nvSpPr>
        <p:spPr>
          <a:xfrm>
            <a:off x="475013" y="2025235"/>
            <a:ext cx="4063900" cy="212365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&lt;X3D&gt;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&lt;Scene&gt;</a:t>
            </a:r>
            <a:b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&lt;Transform&gt;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&lt;Shape&gt;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&lt;Circle2D</a:t>
            </a:r>
            <a: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0" noProof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radius</a:t>
            </a:r>
            <a: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100" b="0" noProof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lang="en-US" sz="11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&lt;Appearance&gt;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  &lt;Material</a:t>
            </a:r>
            <a: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0" noProof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emissiveColor</a:t>
            </a:r>
            <a:r>
              <a:rPr lang="en-US" sz="1100" b="0" noProof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sz="1100" b="0" noProof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1 1 0</a:t>
            </a:r>
            <a:r>
              <a:rPr lang="en-US" sz="1100" b="0" noProof="1">
                <a:solidFill>
                  <a:srgbClr val="E21F1F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&lt;/Appearance&gt;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&lt;/Shape&gt;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&lt;/Transform&gt;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&lt;/Scene&gt;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0" noProof="1">
                <a:solidFill>
                  <a:srgbClr val="8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&lt;/X3D&gt;</a:t>
            </a:r>
            <a:endParaRPr lang="en-US" sz="1100" b="0" noProof="1">
              <a:solidFill>
                <a:srgbClr val="000000"/>
              </a:solidFill>
              <a:effectLst/>
              <a:highlight>
                <a:srgbClr val="FFFFFF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09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4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5" name="Google Shape;926;p84">
            <a:extLst>
              <a:ext uri="{FF2B5EF4-FFF2-40B4-BE49-F238E27FC236}">
                <a16:creationId xmlns:a16="http://schemas.microsoft.com/office/drawing/2014/main" id="{DAC55AD4-4FAD-5C0D-7F23-545F85AF969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224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Low Poly e High Poly</a:t>
            </a:r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135" name="Google Shape;13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500" y="1215950"/>
            <a:ext cx="3784775" cy="31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/>
          <p:nvPr/>
        </p:nvSpPr>
        <p:spPr>
          <a:xfrm>
            <a:off x="322500" y="4416350"/>
            <a:ext cx="37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Star Fox / SNES (1993)</a:t>
            </a:r>
            <a:endParaRPr/>
          </a:p>
        </p:txBody>
      </p:sp>
      <p:pic>
        <p:nvPicPr>
          <p:cNvPr id="137" name="Google Shape;137;p15"/>
          <p:cNvPicPr preferRelativeResize="0"/>
          <p:nvPr/>
        </p:nvPicPr>
        <p:blipFill rotWithShape="1">
          <a:blip r:embed="rId4">
            <a:alphaModFix/>
          </a:blip>
          <a:srcRect l="4749" r="14054"/>
          <a:stretch/>
        </p:blipFill>
        <p:spPr>
          <a:xfrm>
            <a:off x="4334450" y="1215950"/>
            <a:ext cx="4600622" cy="31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/>
        </p:nvSpPr>
        <p:spPr>
          <a:xfrm>
            <a:off x="4463350" y="4416350"/>
            <a:ext cx="225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Unreal 5 / PS5 (2019)</a:t>
            </a:r>
            <a:endParaRPr/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5">
            <a:alphaModFix/>
          </a:blip>
          <a:srcRect l="21734" t="1748"/>
          <a:stretch/>
        </p:blipFill>
        <p:spPr>
          <a:xfrm>
            <a:off x="6794050" y="2999150"/>
            <a:ext cx="2213424" cy="14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Desenhando um Triângulo no Framebuffer</a:t>
            </a:r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lang="pt-BR"/>
              <a:t>Processo que chamamos de: Rasterização (triangle rasterization)</a:t>
            </a:r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94" name="Google Shape;9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132" y="1968199"/>
            <a:ext cx="3493114" cy="349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9963" y="1968198"/>
            <a:ext cx="3500361" cy="349311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911131" y="1457725"/>
            <a:ext cx="3462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Entrada: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Posições projetadas dos vértices do triângulo</a:t>
            </a:r>
            <a:endParaRPr sz="1200"/>
          </a:p>
        </p:txBody>
      </p:sp>
      <p:sp>
        <p:nvSpPr>
          <p:cNvPr id="97" name="Google Shape;97;p11"/>
          <p:cNvSpPr/>
          <p:nvPr/>
        </p:nvSpPr>
        <p:spPr>
          <a:xfrm>
            <a:off x="4769963" y="1482388"/>
            <a:ext cx="34629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Saída: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conjunto de pixels coloridos pelo triângulo</a:t>
            </a:r>
            <a:endParaRPr sz="1200"/>
          </a:p>
        </p:txBody>
      </p:sp>
      <p:grpSp>
        <p:nvGrpSpPr>
          <p:cNvPr id="98" name="Google Shape;98;p11"/>
          <p:cNvGrpSpPr/>
          <p:nvPr/>
        </p:nvGrpSpPr>
        <p:grpSpPr>
          <a:xfrm>
            <a:off x="209875" y="4488825"/>
            <a:ext cx="687150" cy="447300"/>
            <a:chOff x="209875" y="4488825"/>
            <a:chExt cx="687150" cy="447300"/>
          </a:xfrm>
        </p:grpSpPr>
        <p:sp>
          <p:nvSpPr>
            <p:cNvPr id="99" name="Google Shape;99;p11"/>
            <p:cNvSpPr txBox="1"/>
            <p:nvPr/>
          </p:nvSpPr>
          <p:spPr>
            <a:xfrm>
              <a:off x="209875" y="4488825"/>
              <a:ext cx="618300" cy="30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pixels</a:t>
              </a:r>
              <a:endParaRPr/>
            </a:p>
          </p:txBody>
        </p:sp>
        <p:cxnSp>
          <p:nvCxnSpPr>
            <p:cNvPr id="100" name="Google Shape;100;p11"/>
            <p:cNvCxnSpPr>
              <a:stCxn id="99" idx="2"/>
            </p:cNvCxnSpPr>
            <p:nvPr/>
          </p:nvCxnSpPr>
          <p:spPr>
            <a:xfrm rot="-5400000" flipH="1">
              <a:off x="636475" y="4675575"/>
              <a:ext cx="143100" cy="378000"/>
            </a:xfrm>
            <a:prstGeom prst="curved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Quais valores os pixels terão após renderização</a:t>
            </a:r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body" idx="1"/>
          </p:nvPr>
        </p:nvSpPr>
        <p:spPr>
          <a:xfrm>
            <a:off x="390548" y="4797413"/>
            <a:ext cx="8428232" cy="53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Alguns pixels são cobertos pelo triângulo outros não.</a:t>
            </a: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8" y="838985"/>
            <a:ext cx="8428232" cy="3958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3510</Words>
  <Application>Microsoft Office PowerPoint</Application>
  <PresentationFormat>On-screen Show (16:10)</PresentationFormat>
  <Paragraphs>567</Paragraphs>
  <Slides>69</Slides>
  <Notes>64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Verdana</vt:lpstr>
      <vt:lpstr>Courier New</vt:lpstr>
      <vt:lpstr>Arial</vt:lpstr>
      <vt:lpstr>Segoe UI</vt:lpstr>
      <vt:lpstr>Cambria Math</vt:lpstr>
      <vt:lpstr>Personalizar design</vt:lpstr>
      <vt:lpstr>PowerPoint Presentation</vt:lpstr>
      <vt:lpstr>Telas / Diplays</vt:lpstr>
      <vt:lpstr>Framebuffer</vt:lpstr>
      <vt:lpstr>Computação Gráfica</vt:lpstr>
      <vt:lpstr>Triângulo – Primitiva Fundamental</vt:lpstr>
      <vt:lpstr>Triângulos (High e Low Poly Count)</vt:lpstr>
      <vt:lpstr>Low Poly e High Poly</vt:lpstr>
      <vt:lpstr>Desenhando um Triângulo no Framebuffer</vt:lpstr>
      <vt:lpstr>Quais valores os pixels terão após renderização</vt:lpstr>
      <vt:lpstr>O que significa cobrir um pixel por triângulos?</vt:lpstr>
      <vt:lpstr>Pintando os pixels sobre as arestas</vt:lpstr>
      <vt:lpstr>Desenhando os pixels dos triângulos</vt:lpstr>
      <vt:lpstr>Desenhando um triângulo por amostragem 2D</vt:lpstr>
      <vt:lpstr>Definindo uma função binária</vt:lpstr>
      <vt:lpstr>Amostrando a função binária</vt:lpstr>
      <vt:lpstr>Rasterização</vt:lpstr>
      <vt:lpstr>Detalhes: Localização da Amostra</vt:lpstr>
      <vt:lpstr>Avaliando se dentro do triângulo</vt:lpstr>
      <vt:lpstr>Notações Básicas em Matemática</vt:lpstr>
      <vt:lpstr>Reta</vt:lpstr>
      <vt:lpstr>Triângulo</vt:lpstr>
      <vt:lpstr>Triângulo</vt:lpstr>
      <vt:lpstr>Triângulo</vt:lpstr>
      <vt:lpstr>Geometria Analítica - Ensino Médio</vt:lpstr>
      <vt:lpstr>Geometria Analítica - Ensino Médio</vt:lpstr>
      <vt:lpstr>Vetores e a Reta</vt:lpstr>
      <vt:lpstr>Vetores e a Reta</vt:lpstr>
      <vt:lpstr>Vetores e a Reta</vt:lpstr>
      <vt:lpstr>Vetores e a Equação da Reta</vt:lpstr>
      <vt:lpstr>Equação Geral da Reta</vt:lpstr>
      <vt:lpstr>Recordando o produto escalar</vt:lpstr>
      <vt:lpstr>Cada reta define dois semiplanos</vt:lpstr>
      <vt:lpstr>Trabalhando na Equação da Reta</vt:lpstr>
      <vt:lpstr>Vetor normal à reta no plano</vt:lpstr>
      <vt:lpstr>Anotação</vt:lpstr>
      <vt:lpstr>Trabalhando com o Vetor Normal </vt:lpstr>
      <vt:lpstr>Trabalhando com o Vetor Normal</vt:lpstr>
      <vt:lpstr>Como já dissemos...</vt:lpstr>
      <vt:lpstr>Cosseno</vt:lpstr>
      <vt:lpstr>Trabalhando com o Vetor Normal </vt:lpstr>
      <vt:lpstr>Trabalhando com o Vetor Normal </vt:lpstr>
      <vt:lpstr>Trabalhando com o Vetor Normal </vt:lpstr>
      <vt:lpstr>Testando o Ponto na Equação</vt:lpstr>
      <vt:lpstr>Testando o Ponto na Equação</vt:lpstr>
      <vt:lpstr>Testando o Ponto na Equação</vt:lpstr>
      <vt:lpstr>Alternativa para organizar o teste de borda</vt:lpstr>
      <vt:lpstr>Alternativa para organizar o teste de borda</vt:lpstr>
      <vt:lpstr>Anotação</vt:lpstr>
      <vt:lpstr>Teste do ponto no triângulo</vt:lpstr>
      <vt:lpstr>Se todos os 3 testes forem positivos</vt:lpstr>
      <vt:lpstr>Atividade</vt:lpstr>
      <vt:lpstr>Atividade</vt:lpstr>
      <vt:lpstr>Resolvendo</vt:lpstr>
      <vt:lpstr>PowerPoint Presentation</vt:lpstr>
      <vt:lpstr>PowerPoint Presentation</vt:lpstr>
      <vt:lpstr>Ordem dos Pontos</vt:lpstr>
      <vt:lpstr>Primitivas Gráficas em OpenGL</vt:lpstr>
      <vt:lpstr>Eixos das Imagens</vt:lpstr>
      <vt:lpstr>Cuidado</vt:lpstr>
      <vt:lpstr>Invertendo</vt:lpstr>
      <vt:lpstr>E o que fazer?</vt:lpstr>
      <vt:lpstr>Otimizações: Bounding Box de Triângulos 2D </vt:lpstr>
      <vt:lpstr>Traversal de Triângulos</vt:lpstr>
      <vt:lpstr>Referência recomendada</vt:lpstr>
      <vt:lpstr>Projeto 1 : Primeira Parte</vt:lpstr>
      <vt:lpstr>Exemplos</vt:lpstr>
      <vt:lpstr>Renderizador</vt:lpstr>
      <vt:lpstr>Extra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Soares</cp:lastModifiedBy>
  <cp:revision>182</cp:revision>
  <dcterms:modified xsi:type="dcterms:W3CDTF">2024-08-12T17:43:55Z</dcterms:modified>
</cp:coreProperties>
</file>