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65"/>
  </p:notesMasterIdLst>
  <p:sldIdLst>
    <p:sldId id="256" r:id="rId2"/>
    <p:sldId id="293" r:id="rId3"/>
    <p:sldId id="359" r:id="rId4"/>
    <p:sldId id="363" r:id="rId5"/>
    <p:sldId id="360" r:id="rId6"/>
    <p:sldId id="364" r:id="rId7"/>
    <p:sldId id="362" r:id="rId8"/>
    <p:sldId id="361" r:id="rId9"/>
    <p:sldId id="323" r:id="rId10"/>
    <p:sldId id="36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75" r:id="rId22"/>
    <p:sldId id="367" r:id="rId23"/>
    <p:sldId id="366" r:id="rId24"/>
    <p:sldId id="309" r:id="rId25"/>
    <p:sldId id="335" r:id="rId26"/>
    <p:sldId id="307" r:id="rId27"/>
    <p:sldId id="322" r:id="rId28"/>
    <p:sldId id="310" r:id="rId29"/>
    <p:sldId id="388" r:id="rId30"/>
    <p:sldId id="389" r:id="rId31"/>
    <p:sldId id="324" r:id="rId32"/>
    <p:sldId id="313" r:id="rId33"/>
    <p:sldId id="314" r:id="rId34"/>
    <p:sldId id="387" r:id="rId35"/>
    <p:sldId id="315" r:id="rId36"/>
    <p:sldId id="357" r:id="rId37"/>
    <p:sldId id="369" r:id="rId38"/>
    <p:sldId id="318" r:id="rId39"/>
    <p:sldId id="370" r:id="rId40"/>
    <p:sldId id="373" r:id="rId41"/>
    <p:sldId id="371" r:id="rId42"/>
    <p:sldId id="351" r:id="rId43"/>
    <p:sldId id="331" r:id="rId44"/>
    <p:sldId id="352" r:id="rId45"/>
    <p:sldId id="353" r:id="rId46"/>
    <p:sldId id="372" r:id="rId47"/>
    <p:sldId id="386" r:id="rId48"/>
    <p:sldId id="355" r:id="rId49"/>
    <p:sldId id="311" r:id="rId50"/>
    <p:sldId id="316" r:id="rId51"/>
    <p:sldId id="317" r:id="rId52"/>
    <p:sldId id="319" r:id="rId53"/>
    <p:sldId id="321" r:id="rId54"/>
    <p:sldId id="337" r:id="rId55"/>
    <p:sldId id="305" r:id="rId56"/>
    <p:sldId id="338" r:id="rId57"/>
    <p:sldId id="339" r:id="rId58"/>
    <p:sldId id="340" r:id="rId59"/>
    <p:sldId id="341" r:id="rId60"/>
    <p:sldId id="356" r:id="rId61"/>
    <p:sldId id="390" r:id="rId62"/>
    <p:sldId id="354" r:id="rId63"/>
    <p:sldId id="346" r:id="rId64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DC994-2A5C-1900-9823-998D0C5AA2FD}" v="15" dt="2024-11-14T10:44:44.173"/>
    <p1510:client id="{3EB06FE8-3318-CC03-35B4-8CD1343C8E88}" v="734" dt="2024-11-14T11:17:30.752"/>
    <p1510:client id="{71162501-E281-6B12-E048-F66710D1E10B}" v="357" dt="2024-11-14T18:01:10.520"/>
    <p1510:client id="{9AE5C422-AF60-E5AB-65B7-E2CB48E195E3}" v="3598" dt="2024-11-12T22:52:38.377"/>
    <p1510:client id="{A2FDF061-64E5-49B4-91DE-B256F91D8409}" v="923" dt="2024-11-13T22:27:57.666"/>
    <p1510:client id="{C9AC2081-2A4D-718D-CB87-B0E188582470}" v="92" dt="2024-11-14T04:12:12.871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39" d="100"/>
          <a:sy n="139" d="100"/>
        </p:scale>
        <p:origin x="1288" y="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Beltrao Braga" userId="S::gustavobb1@insper.edu.br::af0aa7ae-b103-44e9-9c36-8c21682b38a4" providerId="AD" clId="Web-{9AE5C422-AF60-E5AB-65B7-E2CB48E195E3}"/>
    <pc:docChg chg="addSld delSld modSld sldOrd">
      <pc:chgData name="Gustavo Beltrao Braga" userId="S::gustavobb1@insper.edu.br::af0aa7ae-b103-44e9-9c36-8c21682b38a4" providerId="AD" clId="Web-{9AE5C422-AF60-E5AB-65B7-E2CB48E195E3}" dt="2024-11-12T22:52:38.361" v="3307" actId="1076"/>
      <pc:docMkLst>
        <pc:docMk/>
      </pc:docMkLst>
      <pc:sldChg chg="modSp">
        <pc:chgData name="Gustavo Beltrao Braga" userId="S::gustavobb1@insper.edu.br::af0aa7ae-b103-44e9-9c36-8c21682b38a4" providerId="AD" clId="Web-{9AE5C422-AF60-E5AB-65B7-E2CB48E195E3}" dt="2024-11-12T20:20:17.191" v="10" actId="20577"/>
        <pc:sldMkLst>
          <pc:docMk/>
          <pc:sldMk cId="0" sldId="256"/>
        </pc:sldMkLst>
        <pc:spChg chg="mod">
          <ac:chgData name="Gustavo Beltrao Braga" userId="S::gustavobb1@insper.edu.br::af0aa7ae-b103-44e9-9c36-8c21682b38a4" providerId="AD" clId="Web-{9AE5C422-AF60-E5AB-65B7-E2CB48E195E3}" dt="2024-11-12T20:20:17.191" v="10" actId="20577"/>
          <ac:spMkLst>
            <pc:docMk/>
            <pc:sldMk cId="0" sldId="256"/>
            <ac:spMk id="34" creationId="{00000000-0000-0000-0000-000000000000}"/>
          </ac:spMkLst>
        </pc:spChg>
      </pc:sldChg>
      <pc:sldChg chg="addSp delSp modSp">
        <pc:chgData name="Gustavo Beltrao Braga" userId="S::gustavobb1@insper.edu.br::af0aa7ae-b103-44e9-9c36-8c21682b38a4" providerId="AD" clId="Web-{9AE5C422-AF60-E5AB-65B7-E2CB48E195E3}" dt="2024-11-12T21:37:10.815" v="1124" actId="1076"/>
        <pc:sldMkLst>
          <pc:docMk/>
          <pc:sldMk cId="1945484890" sldId="293"/>
        </pc:sldMkLst>
        <pc:spChg chg="mod">
          <ac:chgData name="Gustavo Beltrao Braga" userId="S::gustavobb1@insper.edu.br::af0aa7ae-b103-44e9-9c36-8c21682b38a4" providerId="AD" clId="Web-{9AE5C422-AF60-E5AB-65B7-E2CB48E195E3}" dt="2024-11-12T20:30:23.661" v="142" actId="20577"/>
          <ac:spMkLst>
            <pc:docMk/>
            <pc:sldMk cId="1945484890" sldId="293"/>
            <ac:spMk id="2" creationId="{FC3DC40B-ABD0-3CDC-10C0-B5535BB22B69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1:37:03.846" v="1122" actId="1076"/>
          <ac:spMkLst>
            <pc:docMk/>
            <pc:sldMk cId="1945484890" sldId="293"/>
            <ac:spMk id="7" creationId="{F6CE27F0-920F-09F2-D74C-87B4CDC5536A}"/>
          </ac:spMkLst>
        </pc:spChg>
      </pc:sldChg>
      <pc:sldChg chg="add del">
        <pc:chgData name="Gustavo Beltrao Braga" userId="S::gustavobb1@insper.edu.br::af0aa7ae-b103-44e9-9c36-8c21682b38a4" providerId="AD" clId="Web-{9AE5C422-AF60-E5AB-65B7-E2CB48E195E3}" dt="2024-11-12T22:43:50.270" v="3123"/>
        <pc:sldMkLst>
          <pc:docMk/>
          <pc:sldMk cId="417383798" sldId="305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21:34.272" v="2768"/>
        <pc:sldMkLst>
          <pc:docMk/>
          <pc:sldMk cId="3978866436" sldId="307"/>
        </pc:sldMkLst>
      </pc:sldChg>
      <pc:sldChg chg="addSp modSp ord">
        <pc:chgData name="Gustavo Beltrao Braga" userId="S::gustavobb1@insper.edu.br::af0aa7ae-b103-44e9-9c36-8c21682b38a4" providerId="AD" clId="Web-{9AE5C422-AF60-E5AB-65B7-E2CB48E195E3}" dt="2024-11-12T22:24:07.574" v="2850" actId="1076"/>
        <pc:sldMkLst>
          <pc:docMk/>
          <pc:sldMk cId="3565112497" sldId="309"/>
        </pc:sldMkLst>
        <pc:spChg chg="mod">
          <ac:chgData name="Gustavo Beltrao Braga" userId="S::gustavobb1@insper.edu.br::af0aa7ae-b103-44e9-9c36-8c21682b38a4" providerId="AD" clId="Web-{9AE5C422-AF60-E5AB-65B7-E2CB48E195E3}" dt="2024-11-12T22:23:19.869" v="2801" actId="20577"/>
          <ac:spMkLst>
            <pc:docMk/>
            <pc:sldMk cId="3565112497" sldId="309"/>
            <ac:spMk id="2" creationId="{D521089F-4B67-FFB2-E4BC-6AC5D01E27D5}"/>
          </ac:spMkLst>
        </pc:spChg>
        <pc:spChg chg="mod">
          <ac:chgData name="Gustavo Beltrao Braga" userId="S::gustavobb1@insper.edu.br::af0aa7ae-b103-44e9-9c36-8c21682b38a4" providerId="AD" clId="Web-{9AE5C422-AF60-E5AB-65B7-E2CB48E195E3}" dt="2024-11-12T22:23:43.651" v="2811" actId="1076"/>
          <ac:spMkLst>
            <pc:docMk/>
            <pc:sldMk cId="3565112497" sldId="309"/>
            <ac:spMk id="3" creationId="{55E6CCB5-1A02-8848-698E-FEAA98717825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2:24:02.933" v="2849" actId="1076"/>
          <ac:picMkLst>
            <pc:docMk/>
            <pc:sldMk cId="3565112497" sldId="309"/>
            <ac:picMk id="9" creationId="{E9ABB9D8-F4DA-3954-EF84-294D829623A0}"/>
          </ac:picMkLst>
        </pc:picChg>
      </pc:sldChg>
      <pc:sldChg chg="modSp ord">
        <pc:chgData name="Gustavo Beltrao Braga" userId="S::gustavobb1@insper.edu.br::af0aa7ae-b103-44e9-9c36-8c21682b38a4" providerId="AD" clId="Web-{9AE5C422-AF60-E5AB-65B7-E2CB48E195E3}" dt="2024-11-12T22:28:00.160" v="2892" actId="20577"/>
        <pc:sldMkLst>
          <pc:docMk/>
          <pc:sldMk cId="1871055939" sldId="310"/>
        </pc:sldMkLst>
        <pc:spChg chg="mod">
          <ac:chgData name="Gustavo Beltrao Braga" userId="S::gustavobb1@insper.edu.br::af0aa7ae-b103-44e9-9c36-8c21682b38a4" providerId="AD" clId="Web-{9AE5C422-AF60-E5AB-65B7-E2CB48E195E3}" dt="2024-11-12T22:28:00.160" v="2892" actId="20577"/>
          <ac:spMkLst>
            <pc:docMk/>
            <pc:sldMk cId="1871055939" sldId="310"/>
            <ac:spMk id="2" creationId="{6E4E0023-9015-78D1-5ACB-CED41C7DDB05}"/>
          </ac:spMkLst>
        </pc:spChg>
        <pc:spChg chg="mod">
          <ac:chgData name="Gustavo Beltrao Braga" userId="S::gustavobb1@insper.edu.br::af0aa7ae-b103-44e9-9c36-8c21682b38a4" providerId="AD" clId="Web-{9AE5C422-AF60-E5AB-65B7-E2CB48E195E3}" dt="2024-11-12T22:27:55.535" v="2887" actId="20577"/>
          <ac:spMkLst>
            <pc:docMk/>
            <pc:sldMk cId="1871055939" sldId="310"/>
            <ac:spMk id="3" creationId="{82E13B0A-1B49-0D5C-3C6D-43FF659D7A5D}"/>
          </ac:spMkLst>
        </pc:spChg>
      </pc:sldChg>
      <pc:sldChg chg="del">
        <pc:chgData name="Gustavo Beltrao Braga" userId="S::gustavobb1@insper.edu.br::af0aa7ae-b103-44e9-9c36-8c21682b38a4" providerId="AD" clId="Web-{9AE5C422-AF60-E5AB-65B7-E2CB48E195E3}" dt="2024-11-12T22:25:22.264" v="2854"/>
        <pc:sldMkLst>
          <pc:docMk/>
          <pc:sldMk cId="2144093309" sldId="311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33:30.827" v="3013" actId="20577"/>
        <pc:sldMkLst>
          <pc:docMk/>
          <pc:sldMk cId="1419105632" sldId="313"/>
        </pc:sldMkLst>
        <pc:spChg chg="mod">
          <ac:chgData name="Gustavo Beltrao Braga" userId="S::gustavobb1@insper.edu.br::af0aa7ae-b103-44e9-9c36-8c21682b38a4" providerId="AD" clId="Web-{9AE5C422-AF60-E5AB-65B7-E2CB48E195E3}" dt="2024-11-12T22:33:30.827" v="3013" actId="20577"/>
          <ac:spMkLst>
            <pc:docMk/>
            <pc:sldMk cId="1419105632" sldId="313"/>
            <ac:spMk id="3" creationId="{AD3DB0D2-A993-638E-EF93-6355130C64B7}"/>
          </ac:spMkLst>
        </pc:spChg>
      </pc:sldChg>
      <pc:sldChg chg="addSp delSp add del">
        <pc:chgData name="Gustavo Beltrao Braga" userId="S::gustavobb1@insper.edu.br::af0aa7ae-b103-44e9-9c36-8c21682b38a4" providerId="AD" clId="Web-{9AE5C422-AF60-E5AB-65B7-E2CB48E195E3}" dt="2024-11-12T22:38:10.227" v="3022"/>
        <pc:sldMkLst>
          <pc:docMk/>
          <pc:sldMk cId="1965994603" sldId="314"/>
        </pc:sldMkLst>
      </pc:sldChg>
      <pc:sldChg chg="add del">
        <pc:chgData name="Gustavo Beltrao Braga" userId="S::gustavobb1@insper.edu.br::af0aa7ae-b103-44e9-9c36-8c21682b38a4" providerId="AD" clId="Web-{9AE5C422-AF60-E5AB-65B7-E2CB48E195E3}" dt="2024-11-12T22:38:10.352" v="3023"/>
        <pc:sldMkLst>
          <pc:docMk/>
          <pc:sldMk cId="2378038372" sldId="315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39:13.464" v="3025"/>
        <pc:sldMkLst>
          <pc:docMk/>
          <pc:sldMk cId="1856131487" sldId="316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08.831" v="3117"/>
        <pc:sldMkLst>
          <pc:docMk/>
          <pc:sldMk cId="3572492227" sldId="317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48:34.952" v="3173" actId="1076"/>
        <pc:sldMkLst>
          <pc:docMk/>
          <pc:sldMk cId="2263855988" sldId="318"/>
        </pc:sldMkLst>
        <pc:spChg chg="mod">
          <ac:chgData name="Gustavo Beltrao Braga" userId="S::gustavobb1@insper.edu.br::af0aa7ae-b103-44e9-9c36-8c21682b38a4" providerId="AD" clId="Web-{9AE5C422-AF60-E5AB-65B7-E2CB48E195E3}" dt="2024-11-12T22:48:24.014" v="3170" actId="20577"/>
          <ac:spMkLst>
            <pc:docMk/>
            <pc:sldMk cId="2263855988" sldId="318"/>
            <ac:spMk id="3" creationId="{426174EB-43DA-B98F-64E5-F84A59B3EB8C}"/>
          </ac:spMkLst>
        </pc:spChg>
        <pc:spChg chg="mod">
          <ac:chgData name="Gustavo Beltrao Braga" userId="S::gustavobb1@insper.edu.br::af0aa7ae-b103-44e9-9c36-8c21682b38a4" providerId="AD" clId="Web-{9AE5C422-AF60-E5AB-65B7-E2CB48E195E3}" dt="2024-11-12T22:44:50.225" v="3141" actId="1076"/>
          <ac:spMkLst>
            <pc:docMk/>
            <pc:sldMk cId="2263855988" sldId="318"/>
            <ac:spMk id="5" creationId="{CA235D7C-2D82-7E0B-2728-04C25E6D9873}"/>
          </ac:spMkLst>
        </pc:spChg>
        <pc:spChg chg="mod">
          <ac:chgData name="Gustavo Beltrao Braga" userId="S::gustavobb1@insper.edu.br::af0aa7ae-b103-44e9-9c36-8c21682b38a4" providerId="AD" clId="Web-{9AE5C422-AF60-E5AB-65B7-E2CB48E195E3}" dt="2024-11-12T22:48:28.014" v="3171" actId="1076"/>
          <ac:spMkLst>
            <pc:docMk/>
            <pc:sldMk cId="2263855988" sldId="318"/>
            <ac:spMk id="6" creationId="{A857FB57-EACD-B033-4DE3-16305CC9F0F2}"/>
          </ac:spMkLst>
        </pc:spChg>
        <pc:spChg chg="mod">
          <ac:chgData name="Gustavo Beltrao Braga" userId="S::gustavobb1@insper.edu.br::af0aa7ae-b103-44e9-9c36-8c21682b38a4" providerId="AD" clId="Web-{9AE5C422-AF60-E5AB-65B7-E2CB48E195E3}" dt="2024-11-12T22:48:34.952" v="3173" actId="1076"/>
          <ac:spMkLst>
            <pc:docMk/>
            <pc:sldMk cId="2263855988" sldId="318"/>
            <ac:spMk id="7" creationId="{E0B739E1-B675-0164-169A-9E301F6D087E}"/>
          </ac:spMkLst>
        </pc:spChg>
      </pc:sldChg>
      <pc:sldChg chg="del">
        <pc:chgData name="Gustavo Beltrao Braga" userId="S::gustavobb1@insper.edu.br::af0aa7ae-b103-44e9-9c36-8c21682b38a4" providerId="AD" clId="Web-{9AE5C422-AF60-E5AB-65B7-E2CB48E195E3}" dt="2024-11-12T22:43:12.628" v="3118"/>
        <pc:sldMkLst>
          <pc:docMk/>
          <pc:sldMk cId="1247591937" sldId="319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16.285" v="3119"/>
        <pc:sldMkLst>
          <pc:docMk/>
          <pc:sldMk cId="2020173315" sldId="321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21:34.256" v="2767"/>
        <pc:sldMkLst>
          <pc:docMk/>
          <pc:sldMk cId="2230937485" sldId="322"/>
        </pc:sldMkLst>
      </pc:sldChg>
      <pc:sldChg chg="add del ord">
        <pc:chgData name="Gustavo Beltrao Braga" userId="S::gustavobb1@insper.edu.br::af0aa7ae-b103-44e9-9c36-8c21682b38a4" providerId="AD" clId="Web-{9AE5C422-AF60-E5AB-65B7-E2CB48E195E3}" dt="2024-11-12T22:25:57.140" v="2857"/>
        <pc:sldMkLst>
          <pc:docMk/>
          <pc:sldMk cId="2903257603" sldId="323"/>
        </pc:sldMkLst>
      </pc:sldChg>
      <pc:sldChg chg="mod ord modShow">
        <pc:chgData name="Gustavo Beltrao Braga" userId="S::gustavobb1@insper.edu.br::af0aa7ae-b103-44e9-9c36-8c21682b38a4" providerId="AD" clId="Web-{9AE5C422-AF60-E5AB-65B7-E2CB48E195E3}" dt="2024-11-12T22:26:20.203" v="2858"/>
        <pc:sldMkLst>
          <pc:docMk/>
          <pc:sldMk cId="1802086931" sldId="324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18" v="3133"/>
        <pc:sldMkLst>
          <pc:docMk/>
          <pc:sldMk cId="2839559524" sldId="329"/>
        </pc:sldMkLst>
      </pc:sldChg>
      <pc:sldChg chg="addSp modSp">
        <pc:chgData name="Gustavo Beltrao Braga" userId="S::gustavobb1@insper.edu.br::af0aa7ae-b103-44e9-9c36-8c21682b38a4" providerId="AD" clId="Web-{9AE5C422-AF60-E5AB-65B7-E2CB48E195E3}" dt="2024-11-12T22:52:38.361" v="3307" actId="1076"/>
        <pc:sldMkLst>
          <pc:docMk/>
          <pc:sldMk cId="2675964808" sldId="331"/>
        </pc:sldMkLst>
        <pc:spChg chg="add mod">
          <ac:chgData name="Gustavo Beltrao Braga" userId="S::gustavobb1@insper.edu.br::af0aa7ae-b103-44e9-9c36-8c21682b38a4" providerId="AD" clId="Web-{9AE5C422-AF60-E5AB-65B7-E2CB48E195E3}" dt="2024-11-12T22:52:38.361" v="3307" actId="1076"/>
          <ac:spMkLst>
            <pc:docMk/>
            <pc:sldMk cId="2675964808" sldId="331"/>
            <ac:spMk id="5" creationId="{DEA007D0-C976-1C02-5522-0189AB0A68D6}"/>
          </ac:spMkLst>
        </pc:spChg>
      </pc:sldChg>
      <pc:sldChg chg="del">
        <pc:chgData name="Gustavo Beltrao Braga" userId="S::gustavobb1@insper.edu.br::af0aa7ae-b103-44e9-9c36-8c21682b38a4" providerId="AD" clId="Web-{9AE5C422-AF60-E5AB-65B7-E2CB48E195E3}" dt="2024-11-12T22:44:15.365" v="3137"/>
        <pc:sldMkLst>
          <pc:docMk/>
          <pc:sldMk cId="3993520302" sldId="333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22:01.663" v="2770" actId="20577"/>
        <pc:sldMkLst>
          <pc:docMk/>
          <pc:sldMk cId="1122588540" sldId="335"/>
        </pc:sldMkLst>
        <pc:spChg chg="mod">
          <ac:chgData name="Gustavo Beltrao Braga" userId="S::gustavobb1@insper.edu.br::af0aa7ae-b103-44e9-9c36-8c21682b38a4" providerId="AD" clId="Web-{9AE5C422-AF60-E5AB-65B7-E2CB48E195E3}" dt="2024-11-12T22:22:01.663" v="2770" actId="20577"/>
          <ac:spMkLst>
            <pc:docMk/>
            <pc:sldMk cId="1122588540" sldId="335"/>
            <ac:spMk id="2" creationId="{7128DA68-2280-3C3D-4BF2-8221FDCF47E5}"/>
          </ac:spMkLst>
        </pc:spChg>
      </pc:sldChg>
      <pc:sldChg chg="del">
        <pc:chgData name="Gustavo Beltrao Braga" userId="S::gustavobb1@insper.edu.br::af0aa7ae-b103-44e9-9c36-8c21682b38a4" providerId="AD" clId="Web-{9AE5C422-AF60-E5AB-65B7-E2CB48E195E3}" dt="2024-11-12T22:38:07.696" v="3021"/>
        <pc:sldMkLst>
          <pc:docMk/>
          <pc:sldMk cId="535381701" sldId="336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18.613" v="3120"/>
        <pc:sldMkLst>
          <pc:docMk/>
          <pc:sldMk cId="3309158207" sldId="337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2.786" v="3124"/>
        <pc:sldMkLst>
          <pc:docMk/>
          <pc:sldMk cId="2846417053" sldId="338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4.145" v="3125"/>
        <pc:sldMkLst>
          <pc:docMk/>
          <pc:sldMk cId="1587546051" sldId="339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6.802" v="3126"/>
        <pc:sldMkLst>
          <pc:docMk/>
          <pc:sldMk cId="2712566873" sldId="340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8.708" v="3128"/>
        <pc:sldMkLst>
          <pc:docMk/>
          <pc:sldMk cId="1423641975" sldId="341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33" v="3136"/>
        <pc:sldMkLst>
          <pc:docMk/>
          <pc:sldMk cId="2426196423" sldId="343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33" v="3135"/>
        <pc:sldMkLst>
          <pc:docMk/>
          <pc:sldMk cId="3657184761" sldId="345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33" v="3134"/>
        <pc:sldMkLst>
          <pc:docMk/>
          <pc:sldMk cId="751502516" sldId="346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18" v="3132"/>
        <pc:sldMkLst>
          <pc:docMk/>
          <pc:sldMk cId="660181342" sldId="347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02" v="3131"/>
        <pc:sldMkLst>
          <pc:docMk/>
          <pc:sldMk cId="2005423906" sldId="348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02" v="3130"/>
        <pc:sldMkLst>
          <pc:docMk/>
          <pc:sldMk cId="874519438" sldId="349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287" v="3129"/>
        <pc:sldMkLst>
          <pc:docMk/>
          <pc:sldMk cId="1135559182" sldId="350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50:55.811" v="3204" actId="1076"/>
        <pc:sldMkLst>
          <pc:docMk/>
          <pc:sldMk cId="2559395536" sldId="351"/>
        </pc:sldMkLst>
        <pc:spChg chg="mod">
          <ac:chgData name="Gustavo Beltrao Braga" userId="S::gustavobb1@insper.edu.br::af0aa7ae-b103-44e9-9c36-8c21682b38a4" providerId="AD" clId="Web-{9AE5C422-AF60-E5AB-65B7-E2CB48E195E3}" dt="2024-11-12T22:50:55.811" v="3204" actId="1076"/>
          <ac:spMkLst>
            <pc:docMk/>
            <pc:sldMk cId="2559395536" sldId="351"/>
            <ac:spMk id="6" creationId="{DC78C070-6B4C-60EA-0345-D7C6220C9F24}"/>
          </ac:spMkLst>
        </pc:spChg>
      </pc:sldChg>
      <pc:sldChg chg="del">
        <pc:chgData name="Gustavo Beltrao Braga" userId="S::gustavobb1@insper.edu.br::af0aa7ae-b103-44e9-9c36-8c21682b38a4" providerId="AD" clId="Web-{9AE5C422-AF60-E5AB-65B7-E2CB48E195E3}" dt="2024-11-12T22:44:36.912" v="3138"/>
        <pc:sldMkLst>
          <pc:docMk/>
          <pc:sldMk cId="2677247793" sldId="354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8.692" v="3127"/>
        <pc:sldMkLst>
          <pc:docMk/>
          <pc:sldMk cId="1639908186" sldId="356"/>
        </pc:sldMkLst>
      </pc:sldChg>
      <pc:sldChg chg="add del">
        <pc:chgData name="Gustavo Beltrao Braga" userId="S::gustavobb1@insper.edu.br::af0aa7ae-b103-44e9-9c36-8c21682b38a4" providerId="AD" clId="Web-{9AE5C422-AF60-E5AB-65B7-E2CB48E195E3}" dt="2024-11-12T22:38:10.493" v="3024"/>
        <pc:sldMkLst>
          <pc:docMk/>
          <pc:sldMk cId="2939596241" sldId="357"/>
        </pc:sldMkLst>
      </pc:sldChg>
      <pc:sldChg chg="modSp add del ord replId">
        <pc:chgData name="Gustavo Beltrao Braga" userId="S::gustavobb1@insper.edu.br::af0aa7ae-b103-44e9-9c36-8c21682b38a4" providerId="AD" clId="Web-{9AE5C422-AF60-E5AB-65B7-E2CB48E195E3}" dt="2024-11-12T22:24:14.652" v="2851"/>
        <pc:sldMkLst>
          <pc:docMk/>
          <pc:sldMk cId="1687669018" sldId="358"/>
        </pc:sldMkLst>
      </pc:sldChg>
      <pc:sldChg chg="addSp delSp modSp add ord replId addAnim">
        <pc:chgData name="Gustavo Beltrao Braga" userId="S::gustavobb1@insper.edu.br::af0aa7ae-b103-44e9-9c36-8c21682b38a4" providerId="AD" clId="Web-{9AE5C422-AF60-E5AB-65B7-E2CB48E195E3}" dt="2024-11-12T21:06:42.142" v="577" actId="20577"/>
        <pc:sldMkLst>
          <pc:docMk/>
          <pc:sldMk cId="2059508669" sldId="359"/>
        </pc:sldMkLst>
        <pc:spChg chg="mod">
          <ac:chgData name="Gustavo Beltrao Braga" userId="S::gustavobb1@insper.edu.br::af0aa7ae-b103-44e9-9c36-8c21682b38a4" providerId="AD" clId="Web-{9AE5C422-AF60-E5AB-65B7-E2CB48E195E3}" dt="2024-11-12T21:06:42.142" v="577" actId="20577"/>
          <ac:spMkLst>
            <pc:docMk/>
            <pc:sldMk cId="2059508669" sldId="359"/>
            <ac:spMk id="2" creationId="{FC3DC40B-ABD0-3CDC-10C0-B5535BB22B69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0:29:31.925" v="129" actId="1076"/>
          <ac:picMkLst>
            <pc:docMk/>
            <pc:sldMk cId="2059508669" sldId="359"/>
            <ac:picMk id="8" creationId="{A61B4CFF-6055-F6C2-BE11-AED132898A85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0:29:43.832" v="132" actId="1076"/>
          <ac:picMkLst>
            <pc:docMk/>
            <pc:sldMk cId="2059508669" sldId="359"/>
            <ac:picMk id="9" creationId="{ADC39108-03F4-3EC0-26C3-FE7C4DAB06D5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0:29:31.894" v="128" actId="1076"/>
          <ac:picMkLst>
            <pc:docMk/>
            <pc:sldMk cId="2059508669" sldId="359"/>
            <ac:picMk id="10" creationId="{7F152E61-FE0A-CEEE-7C27-125C2A11B9B0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0:29:31.847" v="127" actId="1076"/>
          <ac:picMkLst>
            <pc:docMk/>
            <pc:sldMk cId="2059508669" sldId="359"/>
            <ac:picMk id="11" creationId="{CCFEA540-E057-1A45-4492-ACD70FB62372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0:29:43.785" v="131" actId="1076"/>
          <ac:picMkLst>
            <pc:docMk/>
            <pc:sldMk cId="2059508669" sldId="359"/>
            <ac:picMk id="12" creationId="{0D4A26BA-D884-8345-08FB-4EFC71255CC2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0:29:43.738" v="130" actId="1076"/>
          <ac:picMkLst>
            <pc:docMk/>
            <pc:sldMk cId="2059508669" sldId="359"/>
            <ac:picMk id="13" creationId="{48C9F596-07A0-9DCE-6587-D6DE92E5E579}"/>
          </ac:picMkLst>
        </pc:picChg>
      </pc:sldChg>
      <pc:sldChg chg="addSp delSp modSp add replId">
        <pc:chgData name="Gustavo Beltrao Braga" userId="S::gustavobb1@insper.edu.br::af0aa7ae-b103-44e9-9c36-8c21682b38a4" providerId="AD" clId="Web-{9AE5C422-AF60-E5AB-65B7-E2CB48E195E3}" dt="2024-11-12T21:30:47.425" v="967" actId="20577"/>
        <pc:sldMkLst>
          <pc:docMk/>
          <pc:sldMk cId="653268109" sldId="360"/>
        </pc:sldMkLst>
        <pc:spChg chg="mod">
          <ac:chgData name="Gustavo Beltrao Braga" userId="S::gustavobb1@insper.edu.br::af0aa7ae-b103-44e9-9c36-8c21682b38a4" providerId="AD" clId="Web-{9AE5C422-AF60-E5AB-65B7-E2CB48E195E3}" dt="2024-11-12T21:17:15.773" v="685" actId="20577"/>
          <ac:spMkLst>
            <pc:docMk/>
            <pc:sldMk cId="653268109" sldId="360"/>
            <ac:spMk id="2" creationId="{FC3DC40B-ABD0-3CDC-10C0-B5535BB22B69}"/>
          </ac:spMkLst>
        </pc:spChg>
        <pc:spChg chg="mod">
          <ac:chgData name="Gustavo Beltrao Braga" userId="S::gustavobb1@insper.edu.br::af0aa7ae-b103-44e9-9c36-8c21682b38a4" providerId="AD" clId="Web-{9AE5C422-AF60-E5AB-65B7-E2CB48E195E3}" dt="2024-11-12T21:30:47.425" v="967" actId="20577"/>
          <ac:spMkLst>
            <pc:docMk/>
            <pc:sldMk cId="653268109" sldId="360"/>
            <ac:spMk id="7" creationId="{F6CE27F0-920F-09F2-D74C-87B4CDC5536A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1:30:44.097" v="965" actId="1076"/>
          <ac:picMkLst>
            <pc:docMk/>
            <pc:sldMk cId="653268109" sldId="360"/>
            <ac:picMk id="9" creationId="{67E4D591-96CD-1B21-C5E1-78F3257519E9}"/>
          </ac:picMkLst>
        </pc:picChg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1:34:19.809" v="1043"/>
        <pc:sldMkLst>
          <pc:docMk/>
          <pc:sldMk cId="2940125648" sldId="361"/>
        </pc:sldMkLst>
        <pc:spChg chg="mod">
          <ac:chgData name="Gustavo Beltrao Braga" userId="S::gustavobb1@insper.edu.br::af0aa7ae-b103-44e9-9c36-8c21682b38a4" providerId="AD" clId="Web-{9AE5C422-AF60-E5AB-65B7-E2CB48E195E3}" dt="2024-11-12T20:43:55.673" v="292" actId="20577"/>
          <ac:spMkLst>
            <pc:docMk/>
            <pc:sldMk cId="2940125648" sldId="361"/>
            <ac:spMk id="2" creationId="{FC3DC40B-ABD0-3CDC-10C0-B5535BB22B69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0:55:04.712" v="316" actId="1076"/>
          <ac:spMkLst>
            <pc:docMk/>
            <pc:sldMk cId="2940125648" sldId="361"/>
            <ac:spMk id="9" creationId="{DC4BE13C-A9A3-E4C0-4F88-F1097F957DF0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0:56:37.574" v="344" actId="1076"/>
          <ac:spMkLst>
            <pc:docMk/>
            <pc:sldMk cId="2940125648" sldId="361"/>
            <ac:spMk id="14" creationId="{27AAA2A6-E5E7-2FAC-AA87-C6FDBF58FA57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0:55:02.790" v="315" actId="1076"/>
          <ac:picMkLst>
            <pc:docMk/>
            <pc:sldMk cId="2940125648" sldId="361"/>
            <ac:picMk id="11" creationId="{0DE1D1A5-18EB-C9AF-AE7E-2DC703CE90DD}"/>
          </ac:picMkLst>
        </pc:picChg>
        <pc:picChg chg="add mod modCrop">
          <ac:chgData name="Gustavo Beltrao Braga" userId="S::gustavobb1@insper.edu.br::af0aa7ae-b103-44e9-9c36-8c21682b38a4" providerId="AD" clId="Web-{9AE5C422-AF60-E5AB-65B7-E2CB48E195E3}" dt="2024-11-12T20:54:52.117" v="310" actId="1076"/>
          <ac:picMkLst>
            <pc:docMk/>
            <pc:sldMk cId="2940125648" sldId="361"/>
            <ac:picMk id="12" creationId="{EFC417CD-BD2A-EF42-72CA-84094DDB2E1B}"/>
          </ac:picMkLst>
        </pc:picChg>
        <pc:picChg chg="add mod modCrop">
          <ac:chgData name="Gustavo Beltrao Braga" userId="S::gustavobb1@insper.edu.br::af0aa7ae-b103-44e9-9c36-8c21682b38a4" providerId="AD" clId="Web-{9AE5C422-AF60-E5AB-65B7-E2CB48E195E3}" dt="2024-11-12T20:56:42.981" v="346" actId="1076"/>
          <ac:picMkLst>
            <pc:docMk/>
            <pc:sldMk cId="2940125648" sldId="361"/>
            <ac:picMk id="13" creationId="{E66006F9-8F5A-8CB8-16E6-9956C243E7A3}"/>
          </ac:picMkLst>
        </pc:picChg>
      </pc:sldChg>
      <pc:sldChg chg="addSp delSp modSp add ord replId">
        <pc:chgData name="Gustavo Beltrao Braga" userId="S::gustavobb1@insper.edu.br::af0aa7ae-b103-44e9-9c36-8c21682b38a4" providerId="AD" clId="Web-{9AE5C422-AF60-E5AB-65B7-E2CB48E195E3}" dt="2024-11-12T21:33:57.058" v="1035"/>
        <pc:sldMkLst>
          <pc:docMk/>
          <pc:sldMk cId="3260515428" sldId="362"/>
        </pc:sldMkLst>
        <pc:picChg chg="add mod">
          <ac:chgData name="Gustavo Beltrao Braga" userId="S::gustavobb1@insper.edu.br::af0aa7ae-b103-44e9-9c36-8c21682b38a4" providerId="AD" clId="Web-{9AE5C422-AF60-E5AB-65B7-E2CB48E195E3}" dt="2024-11-12T20:56:59.637" v="351" actId="1076"/>
          <ac:picMkLst>
            <pc:docMk/>
            <pc:sldMk cId="3260515428" sldId="362"/>
            <ac:picMk id="5" creationId="{2FA71FF6-1051-89F0-AA2B-F6B198E11CD5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0:54:28.882" v="301" actId="1076"/>
          <ac:picMkLst>
            <pc:docMk/>
            <pc:sldMk cId="3260515428" sldId="362"/>
            <ac:picMk id="8" creationId="{7879FFB1-9A38-80C8-4F3F-9224F3648F74}"/>
          </ac:picMkLst>
        </pc:picChg>
      </pc:sldChg>
      <pc:sldChg chg="addSp delSp modSp add ord replId">
        <pc:chgData name="Gustavo Beltrao Braga" userId="S::gustavobb1@insper.edu.br::af0aa7ae-b103-44e9-9c36-8c21682b38a4" providerId="AD" clId="Web-{9AE5C422-AF60-E5AB-65B7-E2CB48E195E3}" dt="2024-11-12T21:33:24.134" v="1034" actId="20577"/>
        <pc:sldMkLst>
          <pc:docMk/>
          <pc:sldMk cId="325399384" sldId="363"/>
        </pc:sldMkLst>
        <pc:spChg chg="mod">
          <ac:chgData name="Gustavo Beltrao Braga" userId="S::gustavobb1@insper.edu.br::af0aa7ae-b103-44e9-9c36-8c21682b38a4" providerId="AD" clId="Web-{9AE5C422-AF60-E5AB-65B7-E2CB48E195E3}" dt="2024-11-12T21:10:22.806" v="646" actId="20577"/>
          <ac:spMkLst>
            <pc:docMk/>
            <pc:sldMk cId="325399384" sldId="363"/>
            <ac:spMk id="2" creationId="{FC3DC40B-ABD0-3CDC-10C0-B5535BB22B69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1:33:24.134" v="1034" actId="20577"/>
          <ac:spMkLst>
            <pc:docMk/>
            <pc:sldMk cId="325399384" sldId="363"/>
            <ac:spMk id="6" creationId="{EB2527C5-4E5D-BEE0-A756-245E465AB95E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1:15:57.911" v="654" actId="1076"/>
          <ac:picMkLst>
            <pc:docMk/>
            <pc:sldMk cId="325399384" sldId="363"/>
            <ac:picMk id="7" creationId="{461E512F-7BE0-FAD6-383F-7FAE327B42D2}"/>
          </ac:picMkLst>
        </pc:picChg>
      </pc:sldChg>
      <pc:sldChg chg="addSp modSp add replId addAnim">
        <pc:chgData name="Gustavo Beltrao Braga" userId="S::gustavobb1@insper.edu.br::af0aa7ae-b103-44e9-9c36-8c21682b38a4" providerId="AD" clId="Web-{9AE5C422-AF60-E5AB-65B7-E2CB48E195E3}" dt="2024-11-12T22:10:16.750" v="2660" actId="1076"/>
        <pc:sldMkLst>
          <pc:docMk/>
          <pc:sldMk cId="12732013" sldId="364"/>
        </pc:sldMkLst>
        <pc:spChg chg="mod">
          <ac:chgData name="Gustavo Beltrao Braga" userId="S::gustavobb1@insper.edu.br::af0aa7ae-b103-44e9-9c36-8c21682b38a4" providerId="AD" clId="Web-{9AE5C422-AF60-E5AB-65B7-E2CB48E195E3}" dt="2024-11-12T21:20:24.060" v="823" actId="1076"/>
          <ac:spMkLst>
            <pc:docMk/>
            <pc:sldMk cId="12732013" sldId="364"/>
            <ac:spMk id="7" creationId="{F6CE27F0-920F-09F2-D74C-87B4CDC5536A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2:10:12.172" v="2658" actId="1076"/>
          <ac:picMkLst>
            <pc:docMk/>
            <pc:sldMk cId="12732013" sldId="364"/>
            <ac:picMk id="3" creationId="{B979CA23-E683-8C06-1FE6-B2B3269FBFA0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2:10:16.750" v="2660" actId="1076"/>
          <ac:picMkLst>
            <pc:docMk/>
            <pc:sldMk cId="12732013" sldId="364"/>
            <ac:picMk id="5" creationId="{E636A71D-3F2F-7C5A-C250-CE329E1CEC22}"/>
          </ac:picMkLst>
        </pc:picChg>
      </pc:sldChg>
      <pc:sldChg chg="addSp delSp modSp add replId delAnim">
        <pc:chgData name="Gustavo Beltrao Braga" userId="S::gustavobb1@insper.edu.br::af0aa7ae-b103-44e9-9c36-8c21682b38a4" providerId="AD" clId="Web-{9AE5C422-AF60-E5AB-65B7-E2CB48E195E3}" dt="2024-11-12T22:32:33.638" v="3006" actId="1076"/>
        <pc:sldMkLst>
          <pc:docMk/>
          <pc:sldMk cId="452864067" sldId="365"/>
        </pc:sldMkLst>
        <pc:spChg chg="mod">
          <ac:chgData name="Gustavo Beltrao Braga" userId="S::gustavobb1@insper.edu.br::af0aa7ae-b103-44e9-9c36-8c21682b38a4" providerId="AD" clId="Web-{9AE5C422-AF60-E5AB-65B7-E2CB48E195E3}" dt="2024-11-12T21:38:56.975" v="1151" actId="20577"/>
          <ac:spMkLst>
            <pc:docMk/>
            <pc:sldMk cId="452864067" sldId="365"/>
            <ac:spMk id="2" creationId="{FC3DC40B-ABD0-3CDC-10C0-B5535BB22B69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2:32:24.466" v="3004" actId="20577"/>
          <ac:spMkLst>
            <pc:docMk/>
            <pc:sldMk cId="452864067" sldId="365"/>
            <ac:spMk id="5" creationId="{7171E7EA-5F2E-61D0-B299-0ABAC651BD8A}"/>
          </ac:spMkLst>
        </pc:spChg>
      </pc:sldChg>
      <pc:sldChg chg="modSp add del replId">
        <pc:chgData name="Gustavo Beltrao Braga" userId="S::gustavobb1@insper.edu.br::af0aa7ae-b103-44e9-9c36-8c21682b38a4" providerId="AD" clId="Web-{9AE5C422-AF60-E5AB-65B7-E2CB48E195E3}" dt="2024-11-12T22:09:18.865" v="2648"/>
        <pc:sldMkLst>
          <pc:docMk/>
          <pc:sldMk cId="2503903504" sldId="366"/>
        </pc:sldMkLst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2:20:39.832" v="2766" actId="1076"/>
        <pc:sldMkLst>
          <pc:docMk/>
          <pc:sldMk cId="2783256966" sldId="366"/>
        </pc:sldMkLst>
        <pc:spChg chg="mod">
          <ac:chgData name="Gustavo Beltrao Braga" userId="S::gustavobb1@insper.edu.br::af0aa7ae-b103-44e9-9c36-8c21682b38a4" providerId="AD" clId="Web-{9AE5C422-AF60-E5AB-65B7-E2CB48E195E3}" dt="2024-11-12T22:20:03.550" v="2748" actId="20577"/>
          <ac:spMkLst>
            <pc:docMk/>
            <pc:sldMk cId="2783256966" sldId="366"/>
            <ac:spMk id="2" creationId="{FC3DC40B-ABD0-3CDC-10C0-B5535BB22B69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2:20:39.832" v="2766" actId="1076"/>
          <ac:spMkLst>
            <pc:docMk/>
            <pc:sldMk cId="2783256966" sldId="366"/>
            <ac:spMk id="6" creationId="{B2915503-EFD3-8903-85C4-CD3FE2F32DDF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2:20:39.738" v="2764" actId="1076"/>
          <ac:picMkLst>
            <pc:docMk/>
            <pc:sldMk cId="2783256966" sldId="366"/>
            <ac:picMk id="7" creationId="{E8253844-14B8-0C7D-2E04-3673647721F9}"/>
          </ac:picMkLst>
        </pc:picChg>
        <pc:picChg chg="add mod">
          <ac:chgData name="Gustavo Beltrao Braga" userId="S::gustavobb1@insper.edu.br::af0aa7ae-b103-44e9-9c36-8c21682b38a4" providerId="AD" clId="Web-{9AE5C422-AF60-E5AB-65B7-E2CB48E195E3}" dt="2024-11-12T22:20:39.832" v="2765" actId="1076"/>
          <ac:picMkLst>
            <pc:docMk/>
            <pc:sldMk cId="2783256966" sldId="366"/>
            <ac:picMk id="8" creationId="{560EBEAB-79AD-6457-0E56-C54BA387BE8E}"/>
          </ac:picMkLst>
        </pc:picChg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2:17:30.833" v="2706" actId="1076"/>
        <pc:sldMkLst>
          <pc:docMk/>
          <pc:sldMk cId="3372640130" sldId="367"/>
        </pc:sldMkLst>
        <pc:spChg chg="mod">
          <ac:chgData name="Gustavo Beltrao Braga" userId="S::gustavobb1@insper.edu.br::af0aa7ae-b103-44e9-9c36-8c21682b38a4" providerId="AD" clId="Web-{9AE5C422-AF60-E5AB-65B7-E2CB48E195E3}" dt="2024-11-12T22:16:51.163" v="2696" actId="20577"/>
          <ac:spMkLst>
            <pc:docMk/>
            <pc:sldMk cId="3372640130" sldId="367"/>
            <ac:spMk id="2" creationId="{FC3DC40B-ABD0-3CDC-10C0-B5535BB22B69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2:17:24.802" v="2703" actId="1076"/>
          <ac:spMkLst>
            <pc:docMk/>
            <pc:sldMk cId="3372640130" sldId="367"/>
            <ac:spMk id="8" creationId="{D9940686-1A9E-A9F7-C994-0582045D457D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2:17:30.833" v="2706" actId="1076"/>
          <ac:picMkLst>
            <pc:docMk/>
            <pc:sldMk cId="3372640130" sldId="367"/>
            <ac:picMk id="7" creationId="{DD5F3FE2-BE03-C672-27D4-5F5E2FEA7F83}"/>
          </ac:picMkLst>
        </pc:picChg>
      </pc:sldChg>
      <pc:sldChg chg="addSp delSp modSp add replId delAnim">
        <pc:chgData name="Gustavo Beltrao Braga" userId="S::gustavobb1@insper.edu.br::af0aa7ae-b103-44e9-9c36-8c21682b38a4" providerId="AD" clId="Web-{9AE5C422-AF60-E5AB-65B7-E2CB48E195E3}" dt="2024-11-12T22:26:57.470" v="2881" actId="20577"/>
        <pc:sldMkLst>
          <pc:docMk/>
          <pc:sldMk cId="3665993359" sldId="368"/>
        </pc:sldMkLst>
      </pc:sldChg>
      <pc:sldChg chg="addSp delSp modSp add del replId">
        <pc:chgData name="Gustavo Beltrao Braga" userId="S::gustavobb1@insper.edu.br::af0aa7ae-b103-44e9-9c36-8c21682b38a4" providerId="AD" clId="Web-{9AE5C422-AF60-E5AB-65B7-E2CB48E195E3}" dt="2024-11-12T22:31:25.151" v="2974"/>
        <pc:sldMkLst>
          <pc:docMk/>
          <pc:sldMk cId="3319715149" sldId="369"/>
        </pc:sldMkLst>
      </pc:sldChg>
      <pc:sldChg chg="addSp delSp modSp add ord replId delAnim">
        <pc:chgData name="Gustavo Beltrao Braga" userId="S::gustavobb1@insper.edu.br::af0aa7ae-b103-44e9-9c36-8c21682b38a4" providerId="AD" clId="Web-{9AE5C422-AF60-E5AB-65B7-E2CB48E195E3}" dt="2024-11-12T22:42:08.767" v="3116" actId="1076"/>
        <pc:sldMkLst>
          <pc:docMk/>
          <pc:sldMk cId="3799008841" sldId="369"/>
        </pc:sldMkLst>
        <pc:spChg chg="add mod">
          <ac:chgData name="Gustavo Beltrao Braga" userId="S::gustavobb1@insper.edu.br::af0aa7ae-b103-44e9-9c36-8c21682b38a4" providerId="AD" clId="Web-{9AE5C422-AF60-E5AB-65B7-E2CB48E195E3}" dt="2024-11-12T22:42:05.079" v="3114" actId="1076"/>
          <ac:spMkLst>
            <pc:docMk/>
            <pc:sldMk cId="3799008841" sldId="369"/>
            <ac:spMk id="14" creationId="{5D164603-9ADE-EB2E-5828-DF137FF0BD26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2:42:08.767" v="3116" actId="1076"/>
          <ac:spMkLst>
            <pc:docMk/>
            <pc:sldMk cId="3799008841" sldId="369"/>
            <ac:spMk id="15" creationId="{74FBB436-D077-AFE3-E6EE-EC3FB0991DC1}"/>
          </ac:spMkLst>
        </pc:spChg>
        <pc:spChg chg="add mod">
          <ac:chgData name="Gustavo Beltrao Braga" userId="S::gustavobb1@insper.edu.br::af0aa7ae-b103-44e9-9c36-8c21682b38a4" providerId="AD" clId="Web-{9AE5C422-AF60-E5AB-65B7-E2CB48E195E3}" dt="2024-11-12T22:42:08.720" v="3115" actId="1076"/>
          <ac:spMkLst>
            <pc:docMk/>
            <pc:sldMk cId="3799008841" sldId="369"/>
            <ac:spMk id="16" creationId="{860664C1-5713-0B7C-8D82-4E3853DCF89A}"/>
          </ac:spMkLst>
        </pc:spChg>
      </pc:sldChg>
      <pc:sldChg chg="addSp delSp modSp add replId">
        <pc:chgData name="Gustavo Beltrao Braga" userId="S::gustavobb1@insper.edu.br::af0aa7ae-b103-44e9-9c36-8c21682b38a4" providerId="AD" clId="Web-{9AE5C422-AF60-E5AB-65B7-E2CB48E195E3}" dt="2024-11-12T22:48:01.732" v="3168" actId="1076"/>
        <pc:sldMkLst>
          <pc:docMk/>
          <pc:sldMk cId="1569305024" sldId="370"/>
        </pc:sldMkLst>
        <pc:spChg chg="add mod">
          <ac:chgData name="Gustavo Beltrao Braga" userId="S::gustavobb1@insper.edu.br::af0aa7ae-b103-44e9-9c36-8c21682b38a4" providerId="AD" clId="Web-{9AE5C422-AF60-E5AB-65B7-E2CB48E195E3}" dt="2024-11-12T22:47:58.779" v="3167"/>
          <ac:spMkLst>
            <pc:docMk/>
            <pc:sldMk cId="1569305024" sldId="370"/>
            <ac:spMk id="9" creationId="{37B22784-F200-3A7E-663D-D410D73506BA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2:48:01.732" v="3168" actId="1076"/>
          <ac:picMkLst>
            <pc:docMk/>
            <pc:sldMk cId="1569305024" sldId="370"/>
            <ac:picMk id="10" creationId="{98BFBAF1-D89A-1955-A078-E656C1C81B8B}"/>
          </ac:picMkLst>
        </pc:picChg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2:50:40.966" v="3203" actId="1076"/>
        <pc:sldMkLst>
          <pc:docMk/>
          <pc:sldMk cId="39292850" sldId="371"/>
        </pc:sldMkLst>
        <pc:spChg chg="mod">
          <ac:chgData name="Gustavo Beltrao Braga" userId="S::gustavobb1@insper.edu.br::af0aa7ae-b103-44e9-9c36-8c21682b38a4" providerId="AD" clId="Web-{9AE5C422-AF60-E5AB-65B7-E2CB48E195E3}" dt="2024-11-12T22:49:36.298" v="3193" actId="20577"/>
          <ac:spMkLst>
            <pc:docMk/>
            <pc:sldMk cId="39292850" sldId="371"/>
            <ac:spMk id="2" creationId="{1BD98978-5B9A-43C3-ED1C-333AE3E6191D}"/>
          </ac:spMkLst>
        </pc:spChg>
        <pc:spChg chg="mod">
          <ac:chgData name="Gustavo Beltrao Braga" userId="S::gustavobb1@insper.edu.br::af0aa7ae-b103-44e9-9c36-8c21682b38a4" providerId="AD" clId="Web-{9AE5C422-AF60-E5AB-65B7-E2CB48E195E3}" dt="2024-11-12T22:50:37.201" v="3200" actId="1076"/>
          <ac:spMkLst>
            <pc:docMk/>
            <pc:sldMk cId="39292850" sldId="371"/>
            <ac:spMk id="9" creationId="{37B22784-F200-3A7E-663D-D410D73506BA}"/>
          </ac:spMkLst>
        </pc:spChg>
        <pc:picChg chg="add mod">
          <ac:chgData name="Gustavo Beltrao Braga" userId="S::gustavobb1@insper.edu.br::af0aa7ae-b103-44e9-9c36-8c21682b38a4" providerId="AD" clId="Web-{9AE5C422-AF60-E5AB-65B7-E2CB48E195E3}" dt="2024-11-12T22:50:40.966" v="3203" actId="1076"/>
          <ac:picMkLst>
            <pc:docMk/>
            <pc:sldMk cId="39292850" sldId="371"/>
            <ac:picMk id="3" creationId="{BB503A84-1304-630B-4626-6E67C04091D9}"/>
          </ac:picMkLst>
        </pc:picChg>
      </pc:sldChg>
    </pc:docChg>
  </pc:docChgLst>
  <pc:docChgLst>
    <pc:chgData name="Gustavo Beltrao Braga" userId="S::gustavobb1@insper.edu.br::af0aa7ae-b103-44e9-9c36-8c21682b38a4" providerId="AD" clId="Web-{3EB06FE8-3318-CC03-35B4-8CD1343C8E88}"/>
    <pc:docChg chg="addSld modSld">
      <pc:chgData name="Gustavo Beltrao Braga" userId="S::gustavobb1@insper.edu.br::af0aa7ae-b103-44e9-9c36-8c21682b38a4" providerId="AD" clId="Web-{3EB06FE8-3318-CC03-35B4-8CD1343C8E88}" dt="2024-11-13T22:08:40.697" v="494" actId="20577"/>
      <pc:docMkLst>
        <pc:docMk/>
      </pc:docMkLst>
      <pc:sldChg chg="modSp">
        <pc:chgData name="Gustavo Beltrao Braga" userId="S::gustavobb1@insper.edu.br::af0aa7ae-b103-44e9-9c36-8c21682b38a4" providerId="AD" clId="Web-{3EB06FE8-3318-CC03-35B4-8CD1343C8E88}" dt="2024-11-13T20:44:21.816" v="110" actId="20577"/>
        <pc:sldMkLst>
          <pc:docMk/>
          <pc:sldMk cId="1945484890" sldId="293"/>
        </pc:sldMkLst>
        <pc:spChg chg="mod">
          <ac:chgData name="Gustavo Beltrao Braga" userId="S::gustavobb1@insper.edu.br::af0aa7ae-b103-44e9-9c36-8c21682b38a4" providerId="AD" clId="Web-{3EB06FE8-3318-CC03-35B4-8CD1343C8E88}" dt="2024-11-13T20:44:21.816" v="110" actId="20577"/>
          <ac:spMkLst>
            <pc:docMk/>
            <pc:sldMk cId="1945484890" sldId="293"/>
            <ac:spMk id="7" creationId="{F6CE27F0-920F-09F2-D74C-87B4CDC5536A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1:52:56.961" v="277" actId="20577"/>
        <pc:sldMkLst>
          <pc:docMk/>
          <pc:sldMk cId="1871055939" sldId="310"/>
        </pc:sldMkLst>
        <pc:spChg chg="mod">
          <ac:chgData name="Gustavo Beltrao Braga" userId="S::gustavobb1@insper.edu.br::af0aa7ae-b103-44e9-9c36-8c21682b38a4" providerId="AD" clId="Web-{3EB06FE8-3318-CC03-35B4-8CD1343C8E88}" dt="2024-11-13T21:52:56.961" v="277" actId="20577"/>
          <ac:spMkLst>
            <pc:docMk/>
            <pc:sldMk cId="1871055939" sldId="310"/>
            <ac:spMk id="7" creationId="{7E5FC77E-7346-7BD6-E86A-153186333502}"/>
          </ac:spMkLst>
        </pc:spChg>
      </pc:sldChg>
      <pc:sldChg chg="delSp">
        <pc:chgData name="Gustavo Beltrao Braga" userId="S::gustavobb1@insper.edu.br::af0aa7ae-b103-44e9-9c36-8c21682b38a4" providerId="AD" clId="Web-{3EB06FE8-3318-CC03-35B4-8CD1343C8E88}" dt="2024-11-13T21:56:10.662" v="279"/>
        <pc:sldMkLst>
          <pc:docMk/>
          <pc:sldMk cId="1965994603" sldId="314"/>
        </pc:sldMkLst>
        <pc:spChg chg="del">
          <ac:chgData name="Gustavo Beltrao Braga" userId="S::gustavobb1@insper.edu.br::af0aa7ae-b103-44e9-9c36-8c21682b38a4" providerId="AD" clId="Web-{3EB06FE8-3318-CC03-35B4-8CD1343C8E88}" dt="2024-11-13T21:56:10.662" v="279"/>
          <ac:spMkLst>
            <pc:docMk/>
            <pc:sldMk cId="1965994603" sldId="314"/>
            <ac:spMk id="11" creationId="{8F88AD38-8241-E071-6D1B-91095D0D9EF0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1:57:29.011" v="292" actId="14100"/>
        <pc:sldMkLst>
          <pc:docMk/>
          <pc:sldMk cId="2263855988" sldId="318"/>
        </pc:sldMkLst>
        <pc:spChg chg="mod">
          <ac:chgData name="Gustavo Beltrao Braga" userId="S::gustavobb1@insper.edu.br::af0aa7ae-b103-44e9-9c36-8c21682b38a4" providerId="AD" clId="Web-{3EB06FE8-3318-CC03-35B4-8CD1343C8E88}" dt="2024-11-13T21:57:19.933" v="282" actId="20577"/>
          <ac:spMkLst>
            <pc:docMk/>
            <pc:sldMk cId="2263855988" sldId="318"/>
            <ac:spMk id="5" creationId="{CA235D7C-2D82-7E0B-2728-04C25E6D9873}"/>
          </ac:spMkLst>
        </pc:spChg>
        <pc:spChg chg="mod">
          <ac:chgData name="Gustavo Beltrao Braga" userId="S::gustavobb1@insper.edu.br::af0aa7ae-b103-44e9-9c36-8c21682b38a4" providerId="AD" clId="Web-{3EB06FE8-3318-CC03-35B4-8CD1343C8E88}" dt="2024-11-13T21:57:23.323" v="289" actId="20577"/>
          <ac:spMkLst>
            <pc:docMk/>
            <pc:sldMk cId="2263855988" sldId="318"/>
            <ac:spMk id="6" creationId="{A857FB57-EACD-B033-4DE3-16305CC9F0F2}"/>
          </ac:spMkLst>
        </pc:spChg>
        <pc:spChg chg="mod">
          <ac:chgData name="Gustavo Beltrao Braga" userId="S::gustavobb1@insper.edu.br::af0aa7ae-b103-44e9-9c36-8c21682b38a4" providerId="AD" clId="Web-{3EB06FE8-3318-CC03-35B4-8CD1343C8E88}" dt="2024-11-13T21:57:29.011" v="292" actId="14100"/>
          <ac:spMkLst>
            <pc:docMk/>
            <pc:sldMk cId="2263855988" sldId="318"/>
            <ac:spMk id="7" creationId="{E0B739E1-B675-0164-169A-9E301F6D087E}"/>
          </ac:spMkLst>
        </pc:spChg>
      </pc:sldChg>
      <pc:sldChg chg="mod modShow">
        <pc:chgData name="Gustavo Beltrao Braga" userId="S::gustavobb1@insper.edu.br::af0aa7ae-b103-44e9-9c36-8c21682b38a4" providerId="AD" clId="Web-{3EB06FE8-3318-CC03-35B4-8CD1343C8E88}" dt="2024-11-13T21:54:53.157" v="278"/>
        <pc:sldMkLst>
          <pc:docMk/>
          <pc:sldMk cId="1802086931" sldId="324"/>
        </pc:sldMkLst>
      </pc:sldChg>
      <pc:sldChg chg="addSp delSp modSp">
        <pc:chgData name="Gustavo Beltrao Braga" userId="S::gustavobb1@insper.edu.br::af0aa7ae-b103-44e9-9c36-8c21682b38a4" providerId="AD" clId="Web-{3EB06FE8-3318-CC03-35B4-8CD1343C8E88}" dt="2024-11-13T22:06:49.877" v="477" actId="1076"/>
        <pc:sldMkLst>
          <pc:docMk/>
          <pc:sldMk cId="2675964808" sldId="331"/>
        </pc:sldMkLst>
        <pc:spChg chg="mod">
          <ac:chgData name="Gustavo Beltrao Braga" userId="S::gustavobb1@insper.edu.br::af0aa7ae-b103-44e9-9c36-8c21682b38a4" providerId="AD" clId="Web-{3EB06FE8-3318-CC03-35B4-8CD1343C8E88}" dt="2024-11-13T22:00:02.553" v="361" actId="20577"/>
          <ac:spMkLst>
            <pc:docMk/>
            <pc:sldMk cId="2675964808" sldId="331"/>
            <ac:spMk id="3" creationId="{46515210-1DFC-B5AF-05AC-0AF9ED9B115E}"/>
          </ac:spMkLst>
        </pc:spChg>
        <pc:spChg chg="mod">
          <ac:chgData name="Gustavo Beltrao Braga" userId="S::gustavobb1@insper.edu.br::af0aa7ae-b103-44e9-9c36-8c21682b38a4" providerId="AD" clId="Web-{3EB06FE8-3318-CC03-35B4-8CD1343C8E88}" dt="2024-11-13T22:06:49.877" v="477" actId="1076"/>
          <ac:spMkLst>
            <pc:docMk/>
            <pc:sldMk cId="2675964808" sldId="331"/>
            <ac:spMk id="5" creationId="{DEA007D0-C976-1C02-5522-0189AB0A68D6}"/>
          </ac:spMkLst>
        </pc:spChg>
        <pc:spChg chg="add mod">
          <ac:chgData name="Gustavo Beltrao Braga" userId="S::gustavobb1@insper.edu.br::af0aa7ae-b103-44e9-9c36-8c21682b38a4" providerId="AD" clId="Web-{3EB06FE8-3318-CC03-35B4-8CD1343C8E88}" dt="2024-11-13T22:06:41.407" v="475" actId="1076"/>
          <ac:spMkLst>
            <pc:docMk/>
            <pc:sldMk cId="2675964808" sldId="331"/>
            <ac:spMk id="6" creationId="{ACCF999B-963C-0C9A-A74C-30BAD44077DE}"/>
          </ac:spMkLst>
        </pc:spChg>
        <pc:spChg chg="del">
          <ac:chgData name="Gustavo Beltrao Braga" userId="S::gustavobb1@insper.edu.br::af0aa7ae-b103-44e9-9c36-8c21682b38a4" providerId="AD" clId="Web-{3EB06FE8-3318-CC03-35B4-8CD1343C8E88}" dt="2024-11-13T22:01:10.589" v="384"/>
          <ac:spMkLst>
            <pc:docMk/>
            <pc:sldMk cId="2675964808" sldId="331"/>
            <ac:spMk id="7" creationId="{16C80F3E-9F96-F5C7-39AC-98795C501FC8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1:02:14.069" v="126" actId="20577"/>
        <pc:sldMkLst>
          <pc:docMk/>
          <pc:sldMk cId="1122588540" sldId="335"/>
        </pc:sldMkLst>
        <pc:spChg chg="mod">
          <ac:chgData name="Gustavo Beltrao Braga" userId="S::gustavobb1@insper.edu.br::af0aa7ae-b103-44e9-9c36-8c21682b38a4" providerId="AD" clId="Web-{3EB06FE8-3318-CC03-35B4-8CD1343C8E88}" dt="2024-11-13T21:02:14.069" v="126" actId="20577"/>
          <ac:spMkLst>
            <pc:docMk/>
            <pc:sldMk cId="1122588540" sldId="335"/>
            <ac:spMk id="6" creationId="{80C7EF60-B64A-CB80-7EE4-EBA57DB7915F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1:58:12.920" v="310" actId="20577"/>
        <pc:sldMkLst>
          <pc:docMk/>
          <pc:sldMk cId="2559395536" sldId="351"/>
        </pc:sldMkLst>
        <pc:spChg chg="mod">
          <ac:chgData name="Gustavo Beltrao Braga" userId="S::gustavobb1@insper.edu.br::af0aa7ae-b103-44e9-9c36-8c21682b38a4" providerId="AD" clId="Web-{3EB06FE8-3318-CC03-35B4-8CD1343C8E88}" dt="2024-11-13T21:58:04.232" v="304" actId="20577"/>
          <ac:spMkLst>
            <pc:docMk/>
            <pc:sldMk cId="2559395536" sldId="351"/>
            <ac:spMk id="5" creationId="{BA9D40FA-01AB-025F-C043-5E63D3D9649E}"/>
          </ac:spMkLst>
        </pc:spChg>
        <pc:spChg chg="mod">
          <ac:chgData name="Gustavo Beltrao Braga" userId="S::gustavobb1@insper.edu.br::af0aa7ae-b103-44e9-9c36-8c21682b38a4" providerId="AD" clId="Web-{3EB06FE8-3318-CC03-35B4-8CD1343C8E88}" dt="2024-11-13T21:58:12.920" v="310" actId="20577"/>
          <ac:spMkLst>
            <pc:docMk/>
            <pc:sldMk cId="2559395536" sldId="351"/>
            <ac:spMk id="6" creationId="{DC78C070-6B4C-60EA-0345-D7C6220C9F24}"/>
          </ac:spMkLst>
        </pc:spChg>
      </pc:sldChg>
      <pc:sldChg chg="mod modShow">
        <pc:chgData name="Gustavo Beltrao Braga" userId="S::gustavobb1@insper.edu.br::af0aa7ae-b103-44e9-9c36-8c21682b38a4" providerId="AD" clId="Web-{3EB06FE8-3318-CC03-35B4-8CD1343C8E88}" dt="2024-11-13T21:07:49.073" v="138"/>
        <pc:sldMkLst>
          <pc:docMk/>
          <pc:sldMk cId="178874714" sldId="352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2:06:10.218" v="474" actId="20577"/>
        <pc:sldMkLst>
          <pc:docMk/>
          <pc:sldMk cId="3978883720" sldId="353"/>
        </pc:sldMkLst>
        <pc:spChg chg="mod">
          <ac:chgData name="Gustavo Beltrao Braga" userId="S::gustavobb1@insper.edu.br::af0aa7ae-b103-44e9-9c36-8c21682b38a4" providerId="AD" clId="Web-{3EB06FE8-3318-CC03-35B4-8CD1343C8E88}" dt="2024-11-13T22:05:22.793" v="469" actId="20577"/>
          <ac:spMkLst>
            <pc:docMk/>
            <pc:sldMk cId="3978883720" sldId="353"/>
            <ac:spMk id="5" creationId="{A50630B8-7388-CC1D-4525-7BDF4CA3F50F}"/>
          </ac:spMkLst>
        </pc:spChg>
        <pc:spChg chg="mod">
          <ac:chgData name="Gustavo Beltrao Braga" userId="S::gustavobb1@insper.edu.br::af0aa7ae-b103-44e9-9c36-8c21682b38a4" providerId="AD" clId="Web-{3EB06FE8-3318-CC03-35B4-8CD1343C8E88}" dt="2024-11-13T22:06:10.218" v="474" actId="20577"/>
          <ac:spMkLst>
            <pc:docMk/>
            <pc:sldMk cId="3978883720" sldId="353"/>
            <ac:spMk id="9" creationId="{75821F9E-B2F0-C775-A0BF-D0D88C08BDCA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1:41:44.885" v="143" actId="20577"/>
        <pc:sldMkLst>
          <pc:docMk/>
          <pc:sldMk cId="452864067" sldId="365"/>
        </pc:sldMkLst>
        <pc:spChg chg="mod">
          <ac:chgData name="Gustavo Beltrao Braga" userId="S::gustavobb1@insper.edu.br::af0aa7ae-b103-44e9-9c36-8c21682b38a4" providerId="AD" clId="Web-{3EB06FE8-3318-CC03-35B4-8CD1343C8E88}" dt="2024-11-13T21:41:44.885" v="143" actId="20577"/>
          <ac:spMkLst>
            <pc:docMk/>
            <pc:sldMk cId="452864067" sldId="365"/>
            <ac:spMk id="5" creationId="{7171E7EA-5F2E-61D0-B299-0ABAC651BD8A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2:08:40.697" v="494" actId="20577"/>
        <pc:sldMkLst>
          <pc:docMk/>
          <pc:sldMk cId="1569305024" sldId="370"/>
        </pc:sldMkLst>
        <pc:spChg chg="mod">
          <ac:chgData name="Gustavo Beltrao Braga" userId="S::gustavobb1@insper.edu.br::af0aa7ae-b103-44e9-9c36-8c21682b38a4" providerId="AD" clId="Web-{3EB06FE8-3318-CC03-35B4-8CD1343C8E88}" dt="2024-11-13T22:08:40.697" v="494" actId="20577"/>
          <ac:spMkLst>
            <pc:docMk/>
            <pc:sldMk cId="1569305024" sldId="370"/>
            <ac:spMk id="9" creationId="{37B22784-F200-3A7E-663D-D410D73506BA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2:07:08.237" v="480" actId="1076"/>
        <pc:sldMkLst>
          <pc:docMk/>
          <pc:sldMk cId="39292850" sldId="371"/>
        </pc:sldMkLst>
        <pc:picChg chg="mod">
          <ac:chgData name="Gustavo Beltrao Braga" userId="S::gustavobb1@insper.edu.br::af0aa7ae-b103-44e9-9c36-8c21682b38a4" providerId="AD" clId="Web-{3EB06FE8-3318-CC03-35B4-8CD1343C8E88}" dt="2024-11-13T22:07:08.237" v="480" actId="1076"/>
          <ac:picMkLst>
            <pc:docMk/>
            <pc:sldMk cId="39292850" sldId="371"/>
            <ac:picMk id="3" creationId="{BB503A84-1304-630B-4626-6E67C04091D9}"/>
          </ac:picMkLst>
        </pc:picChg>
      </pc:sldChg>
      <pc:sldChg chg="addSp delSp modSp add replId">
        <pc:chgData name="Gustavo Beltrao Braga" userId="S::gustavobb1@insper.edu.br::af0aa7ae-b103-44e9-9c36-8c21682b38a4" providerId="AD" clId="Web-{3EB06FE8-3318-CC03-35B4-8CD1343C8E88}" dt="2024-11-12T23:45:30.247" v="33" actId="20577"/>
        <pc:sldMkLst>
          <pc:docMk/>
          <pc:sldMk cId="99291094" sldId="372"/>
        </pc:sldMkLst>
        <pc:spChg chg="mod">
          <ac:chgData name="Gustavo Beltrao Braga" userId="S::gustavobb1@insper.edu.br::af0aa7ae-b103-44e9-9c36-8c21682b38a4" providerId="AD" clId="Web-{3EB06FE8-3318-CC03-35B4-8CD1343C8E88}" dt="2024-11-12T23:04:52.819" v="6" actId="20577"/>
          <ac:spMkLst>
            <pc:docMk/>
            <pc:sldMk cId="99291094" sldId="372"/>
            <ac:spMk id="2" creationId="{B452F4AB-9AE8-7431-58F0-6DEAB3067997}"/>
          </ac:spMkLst>
        </pc:spChg>
        <pc:spChg chg="add mod">
          <ac:chgData name="Gustavo Beltrao Braga" userId="S::gustavobb1@insper.edu.br::af0aa7ae-b103-44e9-9c36-8c21682b38a4" providerId="AD" clId="Web-{3EB06FE8-3318-CC03-35B4-8CD1343C8E88}" dt="2024-11-12T23:45:30.247" v="33" actId="20577"/>
          <ac:spMkLst>
            <pc:docMk/>
            <pc:sldMk cId="99291094" sldId="372"/>
            <ac:spMk id="7" creationId="{50A04A51-719D-0951-F890-DB0DD2C5D94F}"/>
          </ac:spMkLst>
        </pc:spChg>
      </pc:sldChg>
      <pc:sldChg chg="addSp delSp modSp add mod replId modShow">
        <pc:chgData name="Gustavo Beltrao Braga" userId="S::gustavobb1@insper.edu.br::af0aa7ae-b103-44e9-9c36-8c21682b38a4" providerId="AD" clId="Web-{3EB06FE8-3318-CC03-35B4-8CD1343C8E88}" dt="2024-11-12T23:57:39.875" v="73"/>
        <pc:sldMkLst>
          <pc:docMk/>
          <pc:sldMk cId="2725414475" sldId="373"/>
        </pc:sldMkLst>
        <pc:spChg chg="mod">
          <ac:chgData name="Gustavo Beltrao Braga" userId="S::gustavobb1@insper.edu.br::af0aa7ae-b103-44e9-9c36-8c21682b38a4" providerId="AD" clId="Web-{3EB06FE8-3318-CC03-35B4-8CD1343C8E88}" dt="2024-11-12T23:57:32.437" v="71" actId="20577"/>
          <ac:spMkLst>
            <pc:docMk/>
            <pc:sldMk cId="2725414475" sldId="373"/>
            <ac:spMk id="2" creationId="{1BD98978-5B9A-43C3-ED1C-333AE3E6191D}"/>
          </ac:spMkLst>
        </pc:spChg>
        <pc:spChg chg="add mod">
          <ac:chgData name="Gustavo Beltrao Braga" userId="S::gustavobb1@insper.edu.br::af0aa7ae-b103-44e9-9c36-8c21682b38a4" providerId="AD" clId="Web-{3EB06FE8-3318-CC03-35B4-8CD1343C8E88}" dt="2024-11-12T23:57:36.219" v="72" actId="20577"/>
          <ac:spMkLst>
            <pc:docMk/>
            <pc:sldMk cId="2725414475" sldId="373"/>
            <ac:spMk id="5" creationId="{7078CCEC-4367-4E69-BB13-526157665EF7}"/>
          </ac:spMkLst>
        </pc:spChg>
      </pc:sldChg>
      <pc:sldChg chg="modSp">
        <pc:chgData name="Gustavo Beltrao Braga" userId="S::gustavobb1@insper.edu.br::af0aa7ae-b103-44e9-9c36-8c21682b38a4" providerId="AD" clId="Web-{3EB06FE8-3318-CC03-35B4-8CD1343C8E88}" dt="2024-11-13T21:46:57.109" v="193" actId="20577"/>
        <pc:sldMkLst>
          <pc:docMk/>
          <pc:sldMk cId="4019239206" sldId="375"/>
        </pc:sldMkLst>
        <pc:spChg chg="mod">
          <ac:chgData name="Gustavo Beltrao Braga" userId="S::gustavobb1@insper.edu.br::af0aa7ae-b103-44e9-9c36-8c21682b38a4" providerId="AD" clId="Web-{3EB06FE8-3318-CC03-35B4-8CD1343C8E88}" dt="2024-11-13T21:42:06.887" v="145" actId="20577"/>
          <ac:spMkLst>
            <pc:docMk/>
            <pc:sldMk cId="4019239206" sldId="375"/>
            <ac:spMk id="5" creationId="{B42F5B31-FEC9-D2CD-915E-175F48561148}"/>
          </ac:spMkLst>
        </pc:spChg>
        <pc:spChg chg="mod">
          <ac:chgData name="Gustavo Beltrao Braga" userId="S::gustavobb1@insper.edu.br::af0aa7ae-b103-44e9-9c36-8c21682b38a4" providerId="AD" clId="Web-{3EB06FE8-3318-CC03-35B4-8CD1343C8E88}" dt="2024-11-13T21:46:57.109" v="193" actId="20577"/>
          <ac:spMkLst>
            <pc:docMk/>
            <pc:sldMk cId="4019239206" sldId="375"/>
            <ac:spMk id="10" creationId="{E25FF1D0-E30B-85DC-99D4-A1DB56899981}"/>
          </ac:spMkLst>
        </pc:spChg>
        <pc:spChg chg="mod">
          <ac:chgData name="Gustavo Beltrao Braga" userId="S::gustavobb1@insper.edu.br::af0aa7ae-b103-44e9-9c36-8c21682b38a4" providerId="AD" clId="Web-{3EB06FE8-3318-CC03-35B4-8CD1343C8E88}" dt="2024-11-13T21:42:27.310" v="170" actId="14100"/>
          <ac:spMkLst>
            <pc:docMk/>
            <pc:sldMk cId="4019239206" sldId="375"/>
            <ac:spMk id="15" creationId="{DAD34F47-AD8B-7CA1-FD2A-7AFCD84AF291}"/>
          </ac:spMkLst>
        </pc:spChg>
      </pc:sldChg>
    </pc:docChg>
  </pc:docChgLst>
  <pc:docChgLst>
    <pc:chgData name="Fabio Orfali" userId="S::fabioo1@insper.edu.br::3730b7a9-9dee-4645-b6eb-7377d594d9d3" providerId="AD" clId="Web-{C9AC2081-2A4D-718D-CB87-B0E188582470}"/>
    <pc:docChg chg="addSld modSld">
      <pc:chgData name="Fabio Orfali" userId="S::fabioo1@insper.edu.br::3730b7a9-9dee-4645-b6eb-7377d594d9d3" providerId="AD" clId="Web-{C9AC2081-2A4D-718D-CB87-B0E188582470}" dt="2024-11-14T04:12:12.871" v="85" actId="20577"/>
      <pc:docMkLst>
        <pc:docMk/>
      </pc:docMkLst>
      <pc:sldChg chg="modSp">
        <pc:chgData name="Fabio Orfali" userId="S::fabioo1@insper.edu.br::3730b7a9-9dee-4645-b6eb-7377d594d9d3" providerId="AD" clId="Web-{C9AC2081-2A4D-718D-CB87-B0E188582470}" dt="2024-11-14T04:12:12.871" v="85" actId="20577"/>
        <pc:sldMkLst>
          <pc:docMk/>
          <pc:sldMk cId="2939596241" sldId="357"/>
        </pc:sldMkLst>
        <pc:spChg chg="mod">
          <ac:chgData name="Fabio Orfali" userId="S::fabioo1@insper.edu.br::3730b7a9-9dee-4645-b6eb-7377d594d9d3" providerId="AD" clId="Web-{C9AC2081-2A4D-718D-CB87-B0E188582470}" dt="2024-11-14T04:12:12.871" v="85" actId="20577"/>
          <ac:spMkLst>
            <pc:docMk/>
            <pc:sldMk cId="2939596241" sldId="357"/>
            <ac:spMk id="9" creationId="{E70B886C-36EB-8960-FC19-6F87E31687C8}"/>
          </ac:spMkLst>
        </pc:spChg>
      </pc:sldChg>
      <pc:sldChg chg="modSp">
        <pc:chgData name="Fabio Orfali" userId="S::fabioo1@insper.edu.br::3730b7a9-9dee-4645-b6eb-7377d594d9d3" providerId="AD" clId="Web-{C9AC2081-2A4D-718D-CB87-B0E188582470}" dt="2024-11-14T03:12:12.378" v="11" actId="20577"/>
        <pc:sldMkLst>
          <pc:docMk/>
          <pc:sldMk cId="653268109" sldId="360"/>
        </pc:sldMkLst>
        <pc:spChg chg="mod">
          <ac:chgData name="Fabio Orfali" userId="S::fabioo1@insper.edu.br::3730b7a9-9dee-4645-b6eb-7377d594d9d3" providerId="AD" clId="Web-{C9AC2081-2A4D-718D-CB87-B0E188582470}" dt="2024-11-14T03:11:36.315" v="3" actId="20577"/>
          <ac:spMkLst>
            <pc:docMk/>
            <pc:sldMk cId="653268109" sldId="360"/>
            <ac:spMk id="2" creationId="{FC3DC40B-ABD0-3CDC-10C0-B5535BB22B69}"/>
          </ac:spMkLst>
        </pc:spChg>
        <pc:spChg chg="mod">
          <ac:chgData name="Fabio Orfali" userId="S::fabioo1@insper.edu.br::3730b7a9-9dee-4645-b6eb-7377d594d9d3" providerId="AD" clId="Web-{C9AC2081-2A4D-718D-CB87-B0E188582470}" dt="2024-11-14T03:12:12.378" v="11" actId="20577"/>
          <ac:spMkLst>
            <pc:docMk/>
            <pc:sldMk cId="653268109" sldId="360"/>
            <ac:spMk id="7" creationId="{F6CE27F0-920F-09F2-D74C-87B4CDC5536A}"/>
          </ac:spMkLst>
        </pc:spChg>
      </pc:sldChg>
      <pc:sldChg chg="addSp delSp modSp add replId">
        <pc:chgData name="Fabio Orfali" userId="S::fabioo1@insper.edu.br::3730b7a9-9dee-4645-b6eb-7377d594d9d3" providerId="AD" clId="Web-{C9AC2081-2A4D-718D-CB87-B0E188582470}" dt="2024-11-14T03:23:40.283" v="17" actId="1076"/>
        <pc:sldMkLst>
          <pc:docMk/>
          <pc:sldMk cId="1985160650" sldId="376"/>
        </pc:sldMkLst>
        <pc:spChg chg="del">
          <ac:chgData name="Fabio Orfali" userId="S::fabioo1@insper.edu.br::3730b7a9-9dee-4645-b6eb-7377d594d9d3" providerId="AD" clId="Web-{C9AC2081-2A4D-718D-CB87-B0E188582470}" dt="2024-11-14T03:20:52.122" v="13"/>
          <ac:spMkLst>
            <pc:docMk/>
            <pc:sldMk cId="1985160650" sldId="376"/>
            <ac:spMk id="5" creationId="{7171E7EA-5F2E-61D0-B299-0ABAC651BD8A}"/>
          </ac:spMkLst>
        </pc:spChg>
        <pc:spChg chg="add del mod">
          <ac:chgData name="Fabio Orfali" userId="S::fabioo1@insper.edu.br::3730b7a9-9dee-4645-b6eb-7377d594d9d3" providerId="AD" clId="Web-{C9AC2081-2A4D-718D-CB87-B0E188582470}" dt="2024-11-14T03:20:56.982" v="14"/>
          <ac:spMkLst>
            <pc:docMk/>
            <pc:sldMk cId="1985160650" sldId="376"/>
            <ac:spMk id="6" creationId="{6A85D211-8D5E-BBB5-ADD2-79508772FB0E}"/>
          </ac:spMkLst>
        </pc:spChg>
        <pc:picChg chg="add mod">
          <ac:chgData name="Fabio Orfali" userId="S::fabioo1@insper.edu.br::3730b7a9-9dee-4645-b6eb-7377d594d9d3" providerId="AD" clId="Web-{C9AC2081-2A4D-718D-CB87-B0E188582470}" dt="2024-11-14T03:23:40.283" v="17" actId="1076"/>
          <ac:picMkLst>
            <pc:docMk/>
            <pc:sldMk cId="1985160650" sldId="376"/>
            <ac:picMk id="7" creationId="{7C49A633-0458-0601-E808-C3904B84A8A2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3:29:21.792" v="23"/>
        <pc:sldMkLst>
          <pc:docMk/>
          <pc:sldMk cId="2359199782" sldId="377"/>
        </pc:sldMkLst>
        <pc:picChg chg="add mod">
          <ac:chgData name="Fabio Orfali" userId="S::fabioo1@insper.edu.br::3730b7a9-9dee-4645-b6eb-7377d594d9d3" providerId="AD" clId="Web-{C9AC2081-2A4D-718D-CB87-B0E188582470}" dt="2024-11-14T03:28:19.150" v="22" actId="14100"/>
          <ac:picMkLst>
            <pc:docMk/>
            <pc:sldMk cId="2359199782" sldId="377"/>
            <ac:picMk id="3" creationId="{B707037A-BB05-4BBB-927E-1C1D5606513E}"/>
          </ac:picMkLst>
        </pc:picChg>
        <pc:picChg chg="del">
          <ac:chgData name="Fabio Orfali" userId="S::fabioo1@insper.edu.br::3730b7a9-9dee-4645-b6eb-7377d594d9d3" providerId="AD" clId="Web-{C9AC2081-2A4D-718D-CB87-B0E188582470}" dt="2024-11-14T03:29:21.792" v="23"/>
          <ac:picMkLst>
            <pc:docMk/>
            <pc:sldMk cId="2359199782" sldId="377"/>
            <ac:picMk id="7" creationId="{7C49A633-0458-0601-E808-C3904B84A8A2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3:32:32.737" v="29"/>
        <pc:sldMkLst>
          <pc:docMk/>
          <pc:sldMk cId="785218683" sldId="378"/>
        </pc:sldMkLst>
        <pc:picChg chg="del">
          <ac:chgData name="Fabio Orfali" userId="S::fabioo1@insper.edu.br::3730b7a9-9dee-4645-b6eb-7377d594d9d3" providerId="AD" clId="Web-{C9AC2081-2A4D-718D-CB87-B0E188582470}" dt="2024-11-14T03:32:32.737" v="29"/>
          <ac:picMkLst>
            <pc:docMk/>
            <pc:sldMk cId="785218683" sldId="378"/>
            <ac:picMk id="3" creationId="{B707037A-BB05-4BBB-927E-1C1D5606513E}"/>
          </ac:picMkLst>
        </pc:picChg>
        <pc:picChg chg="add mod">
          <ac:chgData name="Fabio Orfali" userId="S::fabioo1@insper.edu.br::3730b7a9-9dee-4645-b6eb-7377d594d9d3" providerId="AD" clId="Web-{C9AC2081-2A4D-718D-CB87-B0E188582470}" dt="2024-11-14T03:32:02.049" v="28" actId="14100"/>
          <ac:picMkLst>
            <pc:docMk/>
            <pc:sldMk cId="785218683" sldId="378"/>
            <ac:picMk id="5" creationId="{BD7CBD5C-2A51-CEF8-5C21-AD9411943DDA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3:35:14.125" v="37" actId="1076"/>
        <pc:sldMkLst>
          <pc:docMk/>
          <pc:sldMk cId="4174740285" sldId="379"/>
        </pc:sldMkLst>
        <pc:picChg chg="add mod">
          <ac:chgData name="Fabio Orfali" userId="S::fabioo1@insper.edu.br::3730b7a9-9dee-4645-b6eb-7377d594d9d3" providerId="AD" clId="Web-{C9AC2081-2A4D-718D-CB87-B0E188582470}" dt="2024-11-14T03:35:14.125" v="37" actId="1076"/>
          <ac:picMkLst>
            <pc:docMk/>
            <pc:sldMk cId="4174740285" sldId="379"/>
            <ac:picMk id="3" creationId="{CA9E7C46-2B0F-36DF-59FC-F74DEA0D34B2}"/>
          </ac:picMkLst>
        </pc:picChg>
        <pc:picChg chg="del">
          <ac:chgData name="Fabio Orfali" userId="S::fabioo1@insper.edu.br::3730b7a9-9dee-4645-b6eb-7377d594d9d3" providerId="AD" clId="Web-{C9AC2081-2A4D-718D-CB87-B0E188582470}" dt="2024-11-14T03:34:56.931" v="35"/>
          <ac:picMkLst>
            <pc:docMk/>
            <pc:sldMk cId="4174740285" sldId="379"/>
            <ac:picMk id="5" creationId="{BD7CBD5C-2A51-CEF8-5C21-AD9411943DDA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3:41:02.140" v="47"/>
        <pc:sldMkLst>
          <pc:docMk/>
          <pc:sldMk cId="3472877854" sldId="380"/>
        </pc:sldMkLst>
        <pc:picChg chg="del mod">
          <ac:chgData name="Fabio Orfali" userId="S::fabioo1@insper.edu.br::3730b7a9-9dee-4645-b6eb-7377d594d9d3" providerId="AD" clId="Web-{C9AC2081-2A4D-718D-CB87-B0E188582470}" dt="2024-11-14T03:41:02.140" v="47"/>
          <ac:picMkLst>
            <pc:docMk/>
            <pc:sldMk cId="3472877854" sldId="380"/>
            <ac:picMk id="3" creationId="{CA9E7C46-2B0F-36DF-59FC-F74DEA0D34B2}"/>
          </ac:picMkLst>
        </pc:picChg>
        <pc:picChg chg="add mod">
          <ac:chgData name="Fabio Orfali" userId="S::fabioo1@insper.edu.br::3730b7a9-9dee-4645-b6eb-7377d594d9d3" providerId="AD" clId="Web-{C9AC2081-2A4D-718D-CB87-B0E188582470}" dt="2024-11-14T03:40:53.796" v="46" actId="1076"/>
          <ac:picMkLst>
            <pc:docMk/>
            <pc:sldMk cId="3472877854" sldId="380"/>
            <ac:picMk id="5" creationId="{355E3727-5EC5-98F8-7339-8D0FC5BECDFE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3:44:21.365" v="54"/>
        <pc:sldMkLst>
          <pc:docMk/>
          <pc:sldMk cId="811939815" sldId="381"/>
        </pc:sldMkLst>
        <pc:picChg chg="add mod">
          <ac:chgData name="Fabio Orfali" userId="S::fabioo1@insper.edu.br::3730b7a9-9dee-4645-b6eb-7377d594d9d3" providerId="AD" clId="Web-{C9AC2081-2A4D-718D-CB87-B0E188582470}" dt="2024-11-14T03:44:11.849" v="53" actId="14100"/>
          <ac:picMkLst>
            <pc:docMk/>
            <pc:sldMk cId="811939815" sldId="381"/>
            <ac:picMk id="3" creationId="{3F73BD51-6905-BACC-0C30-84EB22D263FF}"/>
          </ac:picMkLst>
        </pc:picChg>
        <pc:picChg chg="del">
          <ac:chgData name="Fabio Orfali" userId="S::fabioo1@insper.edu.br::3730b7a9-9dee-4645-b6eb-7377d594d9d3" providerId="AD" clId="Web-{C9AC2081-2A4D-718D-CB87-B0E188582470}" dt="2024-11-14T03:44:21.365" v="54"/>
          <ac:picMkLst>
            <pc:docMk/>
            <pc:sldMk cId="811939815" sldId="381"/>
            <ac:picMk id="5" creationId="{355E3727-5EC5-98F8-7339-8D0FC5BECDFE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3:49:47.108" v="60"/>
        <pc:sldMkLst>
          <pc:docMk/>
          <pc:sldMk cId="1026828411" sldId="382"/>
        </pc:sldMkLst>
        <pc:picChg chg="del">
          <ac:chgData name="Fabio Orfali" userId="S::fabioo1@insper.edu.br::3730b7a9-9dee-4645-b6eb-7377d594d9d3" providerId="AD" clId="Web-{C9AC2081-2A4D-718D-CB87-B0E188582470}" dt="2024-11-14T03:49:47.108" v="60"/>
          <ac:picMkLst>
            <pc:docMk/>
            <pc:sldMk cId="1026828411" sldId="382"/>
            <ac:picMk id="3" creationId="{3F73BD51-6905-BACC-0C30-84EB22D263FF}"/>
          </ac:picMkLst>
        </pc:picChg>
        <pc:picChg chg="add mod">
          <ac:chgData name="Fabio Orfali" userId="S::fabioo1@insper.edu.br::3730b7a9-9dee-4645-b6eb-7377d594d9d3" providerId="AD" clId="Web-{C9AC2081-2A4D-718D-CB87-B0E188582470}" dt="2024-11-14T03:49:34.967" v="59" actId="14100"/>
          <ac:picMkLst>
            <pc:docMk/>
            <pc:sldMk cId="1026828411" sldId="382"/>
            <ac:picMk id="5" creationId="{6D8AC3D1-801D-9C0D-8A33-BF52C1AC1F47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3:54:03.886" v="67"/>
        <pc:sldMkLst>
          <pc:docMk/>
          <pc:sldMk cId="3655617703" sldId="383"/>
        </pc:sldMkLst>
        <pc:picChg chg="add mod">
          <ac:chgData name="Fabio Orfali" userId="S::fabioo1@insper.edu.br::3730b7a9-9dee-4645-b6eb-7377d594d9d3" providerId="AD" clId="Web-{C9AC2081-2A4D-718D-CB87-B0E188582470}" dt="2024-11-14T03:53:38.119" v="66" actId="14100"/>
          <ac:picMkLst>
            <pc:docMk/>
            <pc:sldMk cId="3655617703" sldId="383"/>
            <ac:picMk id="3" creationId="{05DEF9D5-4E12-D39E-7F52-29A961987B50}"/>
          </ac:picMkLst>
        </pc:picChg>
        <pc:picChg chg="del">
          <ac:chgData name="Fabio Orfali" userId="S::fabioo1@insper.edu.br::3730b7a9-9dee-4645-b6eb-7377d594d9d3" providerId="AD" clId="Web-{C9AC2081-2A4D-718D-CB87-B0E188582470}" dt="2024-11-14T03:54:03.886" v="67"/>
          <ac:picMkLst>
            <pc:docMk/>
            <pc:sldMk cId="3655617703" sldId="383"/>
            <ac:picMk id="5" creationId="{6D8AC3D1-801D-9C0D-8A33-BF52C1AC1F47}"/>
          </ac:picMkLst>
        </pc:picChg>
      </pc:sldChg>
      <pc:sldChg chg="addSp modSp add replId">
        <pc:chgData name="Fabio Orfali" userId="S::fabioo1@insper.edu.br::3730b7a9-9dee-4645-b6eb-7377d594d9d3" providerId="AD" clId="Web-{C9AC2081-2A4D-718D-CB87-B0E188582470}" dt="2024-11-14T03:58:48.742" v="73" actId="14100"/>
        <pc:sldMkLst>
          <pc:docMk/>
          <pc:sldMk cId="1046205384" sldId="384"/>
        </pc:sldMkLst>
        <pc:picChg chg="add mod">
          <ac:chgData name="Fabio Orfali" userId="S::fabioo1@insper.edu.br::3730b7a9-9dee-4645-b6eb-7377d594d9d3" providerId="AD" clId="Web-{C9AC2081-2A4D-718D-CB87-B0E188582470}" dt="2024-11-14T03:58:48.742" v="73" actId="14100"/>
          <ac:picMkLst>
            <pc:docMk/>
            <pc:sldMk cId="1046205384" sldId="384"/>
            <ac:picMk id="5" creationId="{8D67FD23-7297-96CA-BF42-DA2BF6E20C1E}"/>
          </ac:picMkLst>
        </pc:picChg>
      </pc:sldChg>
      <pc:sldChg chg="addSp delSp modSp add replId">
        <pc:chgData name="Fabio Orfali" userId="S::fabioo1@insper.edu.br::3730b7a9-9dee-4645-b6eb-7377d594d9d3" providerId="AD" clId="Web-{C9AC2081-2A4D-718D-CB87-B0E188582470}" dt="2024-11-14T04:05:42.127" v="80"/>
        <pc:sldMkLst>
          <pc:docMk/>
          <pc:sldMk cId="2209316018" sldId="385"/>
        </pc:sldMkLst>
        <pc:picChg chg="del">
          <ac:chgData name="Fabio Orfali" userId="S::fabioo1@insper.edu.br::3730b7a9-9dee-4645-b6eb-7377d594d9d3" providerId="AD" clId="Web-{C9AC2081-2A4D-718D-CB87-B0E188582470}" dt="2024-11-14T04:05:42.127" v="80"/>
          <ac:picMkLst>
            <pc:docMk/>
            <pc:sldMk cId="2209316018" sldId="385"/>
            <ac:picMk id="3" creationId="{05DEF9D5-4E12-D39E-7F52-29A961987B50}"/>
          </ac:picMkLst>
        </pc:picChg>
        <pc:picChg chg="add mod">
          <ac:chgData name="Fabio Orfali" userId="S::fabioo1@insper.edu.br::3730b7a9-9dee-4645-b6eb-7377d594d9d3" providerId="AD" clId="Web-{C9AC2081-2A4D-718D-CB87-B0E188582470}" dt="2024-11-14T04:05:32.064" v="79" actId="14100"/>
          <ac:picMkLst>
            <pc:docMk/>
            <pc:sldMk cId="2209316018" sldId="385"/>
            <ac:picMk id="6" creationId="{FE0CE1EF-6F31-A28B-759F-F7A3867BC79A}"/>
          </ac:picMkLst>
        </pc:picChg>
      </pc:sldChg>
    </pc:docChg>
  </pc:docChgLst>
  <pc:docChgLst>
    <pc:chgData name="Luciano Pereira Soares" userId="S::lucianops@insper.edu.br::16c53e34-c952-423e-8700-c0525d23304f" providerId="AD" clId="Web-{171DC994-2A5C-1900-9823-998D0C5AA2FD}"/>
    <pc:docChg chg="addSld delSld modSld">
      <pc:chgData name="Luciano Pereira Soares" userId="S::lucianops@insper.edu.br::16c53e34-c952-423e-8700-c0525d23304f" providerId="AD" clId="Web-{171DC994-2A5C-1900-9823-998D0C5AA2FD}" dt="2024-11-14T10:44:43.236" v="12" actId="20577"/>
      <pc:docMkLst>
        <pc:docMk/>
      </pc:docMkLst>
      <pc:sldChg chg="del">
        <pc:chgData name="Luciano Pereira Soares" userId="S::lucianops@insper.edu.br::16c53e34-c952-423e-8700-c0525d23304f" providerId="AD" clId="Web-{171DC994-2A5C-1900-9823-998D0C5AA2FD}" dt="2024-11-14T10:27:50.651" v="0"/>
        <pc:sldMkLst>
          <pc:docMk/>
          <pc:sldMk cId="3026466501" sldId="374"/>
        </pc:sldMkLst>
      </pc:sldChg>
      <pc:sldChg chg="modSp new">
        <pc:chgData name="Luciano Pereira Soares" userId="S::lucianops@insper.edu.br::16c53e34-c952-423e-8700-c0525d23304f" providerId="AD" clId="Web-{171DC994-2A5C-1900-9823-998D0C5AA2FD}" dt="2024-11-14T10:44:43.236" v="12" actId="20577"/>
        <pc:sldMkLst>
          <pc:docMk/>
          <pc:sldMk cId="3497821666" sldId="386"/>
        </pc:sldMkLst>
        <pc:spChg chg="mod">
          <ac:chgData name="Luciano Pereira Soares" userId="S::lucianops@insper.edu.br::16c53e34-c952-423e-8700-c0525d23304f" providerId="AD" clId="Web-{171DC994-2A5C-1900-9823-998D0C5AA2FD}" dt="2024-11-14T10:44:38.142" v="10" actId="20577"/>
          <ac:spMkLst>
            <pc:docMk/>
            <pc:sldMk cId="3497821666" sldId="386"/>
            <ac:spMk id="2" creationId="{67C54BDD-46D7-C784-3B7E-183AF6D166D0}"/>
          </ac:spMkLst>
        </pc:spChg>
        <pc:spChg chg="mod">
          <ac:chgData name="Luciano Pereira Soares" userId="S::lucianops@insper.edu.br::16c53e34-c952-423e-8700-c0525d23304f" providerId="AD" clId="Web-{171DC994-2A5C-1900-9823-998D0C5AA2FD}" dt="2024-11-14T10:44:43.236" v="12" actId="20577"/>
          <ac:spMkLst>
            <pc:docMk/>
            <pc:sldMk cId="3497821666" sldId="386"/>
            <ac:spMk id="3" creationId="{BC7199F5-3620-7517-9456-C441AB6DA190}"/>
          </ac:spMkLst>
        </pc:spChg>
      </pc:sldChg>
    </pc:docChg>
  </pc:docChgLst>
  <pc:docChgLst>
    <pc:chgData name="Luciano Pereira Soares" userId="16c53e34-c952-423e-8700-c0525d23304f" providerId="ADAL" clId="{A2FDF061-64E5-49B4-91DE-B256F91D8409}"/>
    <pc:docChg chg="undo custSel addSld delSld modSld sldOrd">
      <pc:chgData name="Luciano Pereira Soares" userId="16c53e34-c952-423e-8700-c0525d23304f" providerId="ADAL" clId="{A2FDF061-64E5-49B4-91DE-B256F91D8409}" dt="2024-11-13T22:27:57.666" v="1424" actId="5793"/>
      <pc:docMkLst>
        <pc:docMk/>
      </pc:docMkLst>
      <pc:sldChg chg="delSp modSp mod ord">
        <pc:chgData name="Luciano Pereira Soares" userId="16c53e34-c952-423e-8700-c0525d23304f" providerId="ADAL" clId="{A2FDF061-64E5-49B4-91DE-B256F91D8409}" dt="2024-11-13T20:47:53.607" v="204" actId="20577"/>
        <pc:sldMkLst>
          <pc:docMk/>
          <pc:sldMk cId="1945484890" sldId="293"/>
        </pc:sldMkLst>
        <pc:spChg chg="mod">
          <ac:chgData name="Luciano Pereira Soares" userId="16c53e34-c952-423e-8700-c0525d23304f" providerId="ADAL" clId="{A2FDF061-64E5-49B4-91DE-B256F91D8409}" dt="2024-11-13T20:47:53.607" v="204" actId="20577"/>
          <ac:spMkLst>
            <pc:docMk/>
            <pc:sldMk cId="1945484890" sldId="293"/>
            <ac:spMk id="7" creationId="{F6CE27F0-920F-09F2-D74C-87B4CDC5536A}"/>
          </ac:spMkLst>
        </pc:spChg>
        <pc:spChg chg="del">
          <ac:chgData name="Luciano Pereira Soares" userId="16c53e34-c952-423e-8700-c0525d23304f" providerId="ADAL" clId="{A2FDF061-64E5-49B4-91DE-B256F91D8409}" dt="2024-11-13T20:35:24.282" v="20" actId="478"/>
          <ac:spMkLst>
            <pc:docMk/>
            <pc:sldMk cId="1945484890" sldId="293"/>
            <ac:spMk id="9" creationId="{489350C8-57FB-196D-E5EF-3EC8485B421D}"/>
          </ac:spMkLst>
        </pc:spChg>
        <pc:picChg chg="del">
          <ac:chgData name="Luciano Pereira Soares" userId="16c53e34-c952-423e-8700-c0525d23304f" providerId="ADAL" clId="{A2FDF061-64E5-49B4-91DE-B256F91D8409}" dt="2024-11-13T20:35:22.720" v="19" actId="478"/>
          <ac:picMkLst>
            <pc:docMk/>
            <pc:sldMk cId="1945484890" sldId="293"/>
            <ac:picMk id="8" creationId="{CD85849E-AC7B-A60D-276C-86D5BC96FE39}"/>
          </ac:picMkLst>
        </pc:picChg>
      </pc:sldChg>
      <pc:sldChg chg="delSp modSp mod">
        <pc:chgData name="Luciano Pereira Soares" userId="16c53e34-c952-423e-8700-c0525d23304f" providerId="ADAL" clId="{A2FDF061-64E5-49B4-91DE-B256F91D8409}" dt="2024-11-13T21:51:06.091" v="939" actId="1076"/>
        <pc:sldMkLst>
          <pc:docMk/>
          <pc:sldMk cId="3565112497" sldId="309"/>
        </pc:sldMkLst>
        <pc:spChg chg="del">
          <ac:chgData name="Luciano Pereira Soares" userId="16c53e34-c952-423e-8700-c0525d23304f" providerId="ADAL" clId="{A2FDF061-64E5-49B4-91DE-B256F91D8409}" dt="2024-11-13T21:50:51.778" v="934" actId="478"/>
          <ac:spMkLst>
            <pc:docMk/>
            <pc:sldMk cId="3565112497" sldId="309"/>
            <ac:spMk id="38" creationId="{A33DAD22-6022-12A6-6EF3-B6F71A4E3CC0}"/>
          </ac:spMkLst>
        </pc:spChg>
        <pc:spChg chg="del">
          <ac:chgData name="Luciano Pereira Soares" userId="16c53e34-c952-423e-8700-c0525d23304f" providerId="ADAL" clId="{A2FDF061-64E5-49B4-91DE-B256F91D8409}" dt="2024-11-13T21:50:55.449" v="936" actId="478"/>
          <ac:spMkLst>
            <pc:docMk/>
            <pc:sldMk cId="3565112497" sldId="309"/>
            <ac:spMk id="41" creationId="{9E75F4D0-8F78-94AF-26F9-2AB1254DB2F4}"/>
          </ac:spMkLst>
        </pc:spChg>
        <pc:spChg chg="del">
          <ac:chgData name="Luciano Pereira Soares" userId="16c53e34-c952-423e-8700-c0525d23304f" providerId="ADAL" clId="{A2FDF061-64E5-49B4-91DE-B256F91D8409}" dt="2024-11-13T21:50:53.523" v="935" actId="478"/>
          <ac:spMkLst>
            <pc:docMk/>
            <pc:sldMk cId="3565112497" sldId="309"/>
            <ac:spMk id="42" creationId="{7765CA58-109A-083F-8852-AAFAD675A7F3}"/>
          </ac:spMkLst>
        </pc:spChg>
        <pc:spChg chg="del">
          <ac:chgData name="Luciano Pereira Soares" userId="16c53e34-c952-423e-8700-c0525d23304f" providerId="ADAL" clId="{A2FDF061-64E5-49B4-91DE-B256F91D8409}" dt="2024-11-13T21:50:51.778" v="934" actId="478"/>
          <ac:spMkLst>
            <pc:docMk/>
            <pc:sldMk cId="3565112497" sldId="309"/>
            <ac:spMk id="45" creationId="{DA33314B-6BE3-B070-0CE1-A476581ED949}"/>
          </ac:spMkLst>
        </pc:spChg>
        <pc:graphicFrameChg chg="del">
          <ac:chgData name="Luciano Pereira Soares" userId="16c53e34-c952-423e-8700-c0525d23304f" providerId="ADAL" clId="{A2FDF061-64E5-49B4-91DE-B256F91D8409}" dt="2024-11-13T21:50:51.778" v="934" actId="478"/>
          <ac:graphicFrameMkLst>
            <pc:docMk/>
            <pc:sldMk cId="3565112497" sldId="309"/>
            <ac:graphicFrameMk id="5" creationId="{F28EE281-2ABD-FD80-5E5A-0554012DCC59}"/>
          </ac:graphicFrameMkLst>
        </pc:graphicFrameChg>
        <pc:picChg chg="mod">
          <ac:chgData name="Luciano Pereira Soares" userId="16c53e34-c952-423e-8700-c0525d23304f" providerId="ADAL" clId="{A2FDF061-64E5-49B4-91DE-B256F91D8409}" dt="2024-11-13T21:51:06.091" v="939" actId="1076"/>
          <ac:picMkLst>
            <pc:docMk/>
            <pc:sldMk cId="3565112497" sldId="309"/>
            <ac:picMk id="9" creationId="{E9ABB9D8-F4DA-3954-EF84-294D829623A0}"/>
          </ac:picMkLst>
        </pc:picChg>
        <pc:picChg chg="del">
          <ac:chgData name="Luciano Pereira Soares" userId="16c53e34-c952-423e-8700-c0525d23304f" providerId="ADAL" clId="{A2FDF061-64E5-49B4-91DE-B256F91D8409}" dt="2024-11-13T21:50:51.778" v="934" actId="478"/>
          <ac:picMkLst>
            <pc:docMk/>
            <pc:sldMk cId="3565112497" sldId="309"/>
            <ac:picMk id="2056" creationId="{7D8F802F-8E2F-B21D-D552-310C033C300B}"/>
          </ac:picMkLst>
        </pc:pic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7" creationId="{B444126E-440E-5137-397A-CF873BF73570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8" creationId="{491AA653-7B2D-C6D1-37A1-9A5134292588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13" creationId="{E604BBED-DFFA-3569-18C1-17654F8E9031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17" creationId="{4699F695-C281-601A-A29E-E2C48DB3E7E4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20" creationId="{97E799B0-4A18-A378-6AA3-746235D3D3F1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23" creationId="{2D9237CD-8B0E-08AB-0B87-0535933704EA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26" creationId="{2485757D-B031-07E9-F608-6E5D77E06DF3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35" creationId="{8E8DE06C-F7C5-127A-01BF-2992792DDF76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44" creationId="{A6C2D78F-4A5E-1A68-7D02-3E4980427DC4}"/>
          </ac:cxnSpMkLst>
        </pc:cxnChg>
        <pc:cxnChg chg="del">
          <ac:chgData name="Luciano Pereira Soares" userId="16c53e34-c952-423e-8700-c0525d23304f" providerId="ADAL" clId="{A2FDF061-64E5-49B4-91DE-B256F91D8409}" dt="2024-11-13T21:50:51.778" v="934" actId="478"/>
          <ac:cxnSpMkLst>
            <pc:docMk/>
            <pc:sldMk cId="3565112497" sldId="309"/>
            <ac:cxnSpMk id="46" creationId="{AEE0376A-F5A0-9D7B-2A20-844CB3301227}"/>
          </ac:cxnSpMkLst>
        </pc:cxnChg>
      </pc:sldChg>
      <pc:sldChg chg="modSp mod">
        <pc:chgData name="Luciano Pereira Soares" userId="16c53e34-c952-423e-8700-c0525d23304f" providerId="ADAL" clId="{A2FDF061-64E5-49B4-91DE-B256F91D8409}" dt="2024-11-13T21:57:22.637" v="1003" actId="20577"/>
        <pc:sldMkLst>
          <pc:docMk/>
          <pc:sldMk cId="1419105632" sldId="313"/>
        </pc:sldMkLst>
        <pc:spChg chg="mod">
          <ac:chgData name="Luciano Pereira Soares" userId="16c53e34-c952-423e-8700-c0525d23304f" providerId="ADAL" clId="{A2FDF061-64E5-49B4-91DE-B256F91D8409}" dt="2024-11-13T21:57:22.637" v="1003" actId="20577"/>
          <ac:spMkLst>
            <pc:docMk/>
            <pc:sldMk cId="1419105632" sldId="313"/>
            <ac:spMk id="3" creationId="{AD3DB0D2-A993-638E-EF93-6355130C64B7}"/>
          </ac:spMkLst>
        </pc:spChg>
      </pc:sldChg>
      <pc:sldChg chg="modSp mod modAnim">
        <pc:chgData name="Luciano Pereira Soares" userId="16c53e34-c952-423e-8700-c0525d23304f" providerId="ADAL" clId="{A2FDF061-64E5-49B4-91DE-B256F91D8409}" dt="2024-11-13T21:58:43.897" v="1017"/>
        <pc:sldMkLst>
          <pc:docMk/>
          <pc:sldMk cId="1965994603" sldId="314"/>
        </pc:sldMkLst>
        <pc:spChg chg="mod">
          <ac:chgData name="Luciano Pereira Soares" userId="16c53e34-c952-423e-8700-c0525d23304f" providerId="ADAL" clId="{A2FDF061-64E5-49B4-91DE-B256F91D8409}" dt="2024-11-13T21:58:05.384" v="1016" actId="20577"/>
          <ac:spMkLst>
            <pc:docMk/>
            <pc:sldMk cId="1965994603" sldId="314"/>
            <ac:spMk id="3" creationId="{AD3DB0D2-A993-638E-EF93-6355130C64B7}"/>
          </ac:spMkLst>
        </pc:spChg>
      </pc:sldChg>
      <pc:sldChg chg="modSp mod">
        <pc:chgData name="Luciano Pereira Soares" userId="16c53e34-c952-423e-8700-c0525d23304f" providerId="ADAL" clId="{A2FDF061-64E5-49B4-91DE-B256F91D8409}" dt="2024-11-13T21:59:07.987" v="1022" actId="20577"/>
        <pc:sldMkLst>
          <pc:docMk/>
          <pc:sldMk cId="2378038372" sldId="315"/>
        </pc:sldMkLst>
        <pc:spChg chg="mod">
          <ac:chgData name="Luciano Pereira Soares" userId="16c53e34-c952-423e-8700-c0525d23304f" providerId="ADAL" clId="{A2FDF061-64E5-49B4-91DE-B256F91D8409}" dt="2024-11-13T21:59:07.987" v="1022" actId="20577"/>
          <ac:spMkLst>
            <pc:docMk/>
            <pc:sldMk cId="2378038372" sldId="315"/>
            <ac:spMk id="9" creationId="{E70B886C-36EB-8960-FC19-6F87E31687C8}"/>
          </ac:spMkLst>
        </pc:spChg>
      </pc:sldChg>
      <pc:sldChg chg="addSp modSp mod modNotesTx">
        <pc:chgData name="Luciano Pereira Soares" userId="16c53e34-c952-423e-8700-c0525d23304f" providerId="ADAL" clId="{A2FDF061-64E5-49B4-91DE-B256F91D8409}" dt="2024-11-13T22:09:56.563" v="1333" actId="20577"/>
        <pc:sldMkLst>
          <pc:docMk/>
          <pc:sldMk cId="2263855988" sldId="318"/>
        </pc:sldMkLst>
        <pc:spChg chg="mod">
          <ac:chgData name="Luciano Pereira Soares" userId="16c53e34-c952-423e-8700-c0525d23304f" providerId="ADAL" clId="{A2FDF061-64E5-49B4-91DE-B256F91D8409}" dt="2024-11-13T22:08:09.782" v="1287" actId="20577"/>
          <ac:spMkLst>
            <pc:docMk/>
            <pc:sldMk cId="2263855988" sldId="318"/>
            <ac:spMk id="3" creationId="{426174EB-43DA-B98F-64E5-F84A59B3EB8C}"/>
          </ac:spMkLst>
        </pc:spChg>
        <pc:spChg chg="mod">
          <ac:chgData name="Luciano Pereira Soares" userId="16c53e34-c952-423e-8700-c0525d23304f" providerId="ADAL" clId="{A2FDF061-64E5-49B4-91DE-B256F91D8409}" dt="2024-11-13T22:09:26.663" v="1307" actId="1037"/>
          <ac:spMkLst>
            <pc:docMk/>
            <pc:sldMk cId="2263855988" sldId="318"/>
            <ac:spMk id="5" creationId="{CA235D7C-2D82-7E0B-2728-04C25E6D9873}"/>
          </ac:spMkLst>
        </pc:spChg>
        <pc:spChg chg="mod">
          <ac:chgData name="Luciano Pereira Soares" userId="16c53e34-c952-423e-8700-c0525d23304f" providerId="ADAL" clId="{A2FDF061-64E5-49B4-91DE-B256F91D8409}" dt="2024-11-13T22:08:22.651" v="1296" actId="403"/>
          <ac:spMkLst>
            <pc:docMk/>
            <pc:sldMk cId="2263855988" sldId="318"/>
            <ac:spMk id="6" creationId="{A857FB57-EACD-B033-4DE3-16305CC9F0F2}"/>
          </ac:spMkLst>
        </pc:spChg>
        <pc:spChg chg="mod">
          <ac:chgData name="Luciano Pereira Soares" userId="16c53e34-c952-423e-8700-c0525d23304f" providerId="ADAL" clId="{A2FDF061-64E5-49B4-91DE-B256F91D8409}" dt="2024-11-13T22:09:56.563" v="1333" actId="20577"/>
          <ac:spMkLst>
            <pc:docMk/>
            <pc:sldMk cId="2263855988" sldId="318"/>
            <ac:spMk id="7" creationId="{E0B739E1-B675-0164-169A-9E301F6D087E}"/>
          </ac:spMkLst>
        </pc:spChg>
        <pc:spChg chg="add mod">
          <ac:chgData name="Luciano Pereira Soares" userId="16c53e34-c952-423e-8700-c0525d23304f" providerId="ADAL" clId="{A2FDF061-64E5-49B4-91DE-B256F91D8409}" dt="2024-11-13T22:07:15.111" v="1242" actId="404"/>
          <ac:spMkLst>
            <pc:docMk/>
            <pc:sldMk cId="2263855988" sldId="318"/>
            <ac:spMk id="9" creationId="{8987EF48-4904-3368-80DC-9D0F72758529}"/>
          </ac:spMkLst>
        </pc:spChg>
      </pc:sldChg>
      <pc:sldChg chg="modSp mod">
        <pc:chgData name="Luciano Pereira Soares" userId="16c53e34-c952-423e-8700-c0525d23304f" providerId="ADAL" clId="{A2FDF061-64E5-49B4-91DE-B256F91D8409}" dt="2024-11-13T22:27:57.666" v="1424" actId="5793"/>
        <pc:sldMkLst>
          <pc:docMk/>
          <pc:sldMk cId="2675964808" sldId="331"/>
        </pc:sldMkLst>
        <pc:spChg chg="mod">
          <ac:chgData name="Luciano Pereira Soares" userId="16c53e34-c952-423e-8700-c0525d23304f" providerId="ADAL" clId="{A2FDF061-64E5-49B4-91DE-B256F91D8409}" dt="2024-11-13T22:27:57.666" v="1424" actId="5793"/>
          <ac:spMkLst>
            <pc:docMk/>
            <pc:sldMk cId="2675964808" sldId="331"/>
            <ac:spMk id="3" creationId="{46515210-1DFC-B5AF-05AC-0AF9ED9B115E}"/>
          </ac:spMkLst>
        </pc:spChg>
        <pc:spChg chg="mod">
          <ac:chgData name="Luciano Pereira Soares" userId="16c53e34-c952-423e-8700-c0525d23304f" providerId="ADAL" clId="{A2FDF061-64E5-49B4-91DE-B256F91D8409}" dt="2024-11-13T22:27:52.009" v="1422" actId="20577"/>
          <ac:spMkLst>
            <pc:docMk/>
            <pc:sldMk cId="2675964808" sldId="331"/>
            <ac:spMk id="5" creationId="{DEA007D0-C976-1C02-5522-0189AB0A68D6}"/>
          </ac:spMkLst>
        </pc:spChg>
        <pc:spChg chg="mod">
          <ac:chgData name="Luciano Pereira Soares" userId="16c53e34-c952-423e-8700-c0525d23304f" providerId="ADAL" clId="{A2FDF061-64E5-49B4-91DE-B256F91D8409}" dt="2024-11-13T22:11:22.394" v="1335" actId="790"/>
          <ac:spMkLst>
            <pc:docMk/>
            <pc:sldMk cId="2675964808" sldId="331"/>
            <ac:spMk id="6" creationId="{ACCF999B-963C-0C9A-A74C-30BAD44077DE}"/>
          </ac:spMkLst>
        </pc:spChg>
      </pc:sldChg>
      <pc:sldChg chg="modSp mod">
        <pc:chgData name="Luciano Pereira Soares" userId="16c53e34-c952-423e-8700-c0525d23304f" providerId="ADAL" clId="{A2FDF061-64E5-49B4-91DE-B256F91D8409}" dt="2024-11-13T21:52:20.858" v="953" actId="20577"/>
        <pc:sldMkLst>
          <pc:docMk/>
          <pc:sldMk cId="1122588540" sldId="335"/>
        </pc:sldMkLst>
        <pc:spChg chg="mod">
          <ac:chgData name="Luciano Pereira Soares" userId="16c53e34-c952-423e-8700-c0525d23304f" providerId="ADAL" clId="{A2FDF061-64E5-49B4-91DE-B256F91D8409}" dt="2024-11-13T21:52:04.446" v="951" actId="20577"/>
          <ac:spMkLst>
            <pc:docMk/>
            <pc:sldMk cId="1122588540" sldId="335"/>
            <ac:spMk id="3" creationId="{F79D47B1-84EA-67BD-68E3-5D0A0C9FE72C}"/>
          </ac:spMkLst>
        </pc:spChg>
        <pc:spChg chg="mod">
          <ac:chgData name="Luciano Pereira Soares" userId="16c53e34-c952-423e-8700-c0525d23304f" providerId="ADAL" clId="{A2FDF061-64E5-49B4-91DE-B256F91D8409}" dt="2024-11-13T21:52:20.858" v="953" actId="20577"/>
          <ac:spMkLst>
            <pc:docMk/>
            <pc:sldMk cId="1122588540" sldId="335"/>
            <ac:spMk id="6" creationId="{80C7EF60-B64A-CB80-7EE4-EBA57DB7915F}"/>
          </ac:spMkLst>
        </pc:spChg>
      </pc:sldChg>
      <pc:sldChg chg="modSp mod">
        <pc:chgData name="Luciano Pereira Soares" userId="16c53e34-c952-423e-8700-c0525d23304f" providerId="ADAL" clId="{A2FDF061-64E5-49B4-91DE-B256F91D8409}" dt="2024-11-13T22:10:41.311" v="1334" actId="403"/>
        <pc:sldMkLst>
          <pc:docMk/>
          <pc:sldMk cId="2559395536" sldId="351"/>
        </pc:sldMkLst>
        <pc:spChg chg="mod">
          <ac:chgData name="Luciano Pereira Soares" userId="16c53e34-c952-423e-8700-c0525d23304f" providerId="ADAL" clId="{A2FDF061-64E5-49B4-91DE-B256F91D8409}" dt="2024-11-13T22:10:41.311" v="1334" actId="403"/>
          <ac:spMkLst>
            <pc:docMk/>
            <pc:sldMk cId="2559395536" sldId="351"/>
            <ac:spMk id="5" creationId="{BA9D40FA-01AB-025F-C043-5E63D3D9649E}"/>
          </ac:spMkLst>
        </pc:spChg>
        <pc:spChg chg="mod">
          <ac:chgData name="Luciano Pereira Soares" userId="16c53e34-c952-423e-8700-c0525d23304f" providerId="ADAL" clId="{A2FDF061-64E5-49B4-91DE-B256F91D8409}" dt="2024-11-13T22:10:41.311" v="1334" actId="403"/>
          <ac:spMkLst>
            <pc:docMk/>
            <pc:sldMk cId="2559395536" sldId="351"/>
            <ac:spMk id="6" creationId="{DC78C070-6B4C-60EA-0345-D7C6220C9F24}"/>
          </ac:spMkLst>
        </pc:spChg>
      </pc:sldChg>
      <pc:sldChg chg="delSp modSp mod">
        <pc:chgData name="Luciano Pereira Soares" userId="16c53e34-c952-423e-8700-c0525d23304f" providerId="ADAL" clId="{A2FDF061-64E5-49B4-91DE-B256F91D8409}" dt="2024-11-13T22:16:38.079" v="1382" actId="403"/>
        <pc:sldMkLst>
          <pc:docMk/>
          <pc:sldMk cId="3978883720" sldId="353"/>
        </pc:sldMkLst>
        <pc:spChg chg="mod">
          <ac:chgData name="Luciano Pereira Soares" userId="16c53e34-c952-423e-8700-c0525d23304f" providerId="ADAL" clId="{A2FDF061-64E5-49B4-91DE-B256F91D8409}" dt="2024-11-13T22:16:38.079" v="1382" actId="403"/>
          <ac:spMkLst>
            <pc:docMk/>
            <pc:sldMk cId="3978883720" sldId="353"/>
            <ac:spMk id="5" creationId="{A50630B8-7388-CC1D-4525-7BDF4CA3F50F}"/>
          </ac:spMkLst>
        </pc:spChg>
        <pc:spChg chg="mod">
          <ac:chgData name="Luciano Pereira Soares" userId="16c53e34-c952-423e-8700-c0525d23304f" providerId="ADAL" clId="{A2FDF061-64E5-49B4-91DE-B256F91D8409}" dt="2024-11-13T22:16:38.079" v="1382" actId="403"/>
          <ac:spMkLst>
            <pc:docMk/>
            <pc:sldMk cId="3978883720" sldId="353"/>
            <ac:spMk id="9" creationId="{75821F9E-B2F0-C775-A0BF-D0D88C08BDCA}"/>
          </ac:spMkLst>
        </pc:spChg>
        <pc:picChg chg="del mod">
          <ac:chgData name="Luciano Pereira Soares" userId="16c53e34-c952-423e-8700-c0525d23304f" providerId="ADAL" clId="{A2FDF061-64E5-49B4-91DE-B256F91D8409}" dt="2024-11-13T22:14:15.519" v="1351" actId="478"/>
          <ac:picMkLst>
            <pc:docMk/>
            <pc:sldMk cId="3978883720" sldId="353"/>
            <ac:picMk id="21506" creationId="{9979148D-B2D3-76C2-96E3-07F129643873}"/>
          </ac:picMkLst>
        </pc:picChg>
        <pc:picChg chg="del mod">
          <ac:chgData name="Luciano Pereira Soares" userId="16c53e34-c952-423e-8700-c0525d23304f" providerId="ADAL" clId="{A2FDF061-64E5-49B4-91DE-B256F91D8409}" dt="2024-11-13T22:14:16.409" v="1353" actId="478"/>
          <ac:picMkLst>
            <pc:docMk/>
            <pc:sldMk cId="3978883720" sldId="353"/>
            <ac:picMk id="21508" creationId="{BE24CBCE-BCAB-E6B2-033E-1C3CBFAC1F98}"/>
          </ac:picMkLst>
        </pc:picChg>
      </pc:sldChg>
      <pc:sldChg chg="delSp mod">
        <pc:chgData name="Luciano Pereira Soares" userId="16c53e34-c952-423e-8700-c0525d23304f" providerId="ADAL" clId="{A2FDF061-64E5-49B4-91DE-B256F91D8409}" dt="2024-11-13T21:59:49.614" v="1023" actId="478"/>
        <pc:sldMkLst>
          <pc:docMk/>
          <pc:sldMk cId="2939596241" sldId="357"/>
        </pc:sldMkLst>
        <pc:spChg chg="del">
          <ac:chgData name="Luciano Pereira Soares" userId="16c53e34-c952-423e-8700-c0525d23304f" providerId="ADAL" clId="{A2FDF061-64E5-49B4-91DE-B256F91D8409}" dt="2024-11-13T21:59:49.614" v="1023" actId="478"/>
          <ac:spMkLst>
            <pc:docMk/>
            <pc:sldMk cId="2939596241" sldId="357"/>
            <ac:spMk id="12" creationId="{64AD5FF7-3460-6EC5-467A-BA26A8E586E4}"/>
          </ac:spMkLst>
        </pc:spChg>
      </pc:sldChg>
      <pc:sldChg chg="modSp mod ord modAnim">
        <pc:chgData name="Luciano Pereira Soares" userId="16c53e34-c952-423e-8700-c0525d23304f" providerId="ADAL" clId="{A2FDF061-64E5-49B4-91DE-B256F91D8409}" dt="2024-11-13T22:24:45.645" v="1395"/>
        <pc:sldMkLst>
          <pc:docMk/>
          <pc:sldMk cId="2059508669" sldId="359"/>
        </pc:sldMkLst>
        <pc:spChg chg="mod">
          <ac:chgData name="Luciano Pereira Soares" userId="16c53e34-c952-423e-8700-c0525d23304f" providerId="ADAL" clId="{A2FDF061-64E5-49B4-91DE-B256F91D8409}" dt="2024-11-13T22:24:28.499" v="1394" actId="20577"/>
          <ac:spMkLst>
            <pc:docMk/>
            <pc:sldMk cId="2059508669" sldId="359"/>
            <ac:spMk id="6" creationId="{39999B4F-B47E-F912-507B-103951116E35}"/>
          </ac:spMkLst>
        </pc:spChg>
      </pc:sldChg>
      <pc:sldChg chg="modSp mod">
        <pc:chgData name="Luciano Pereira Soares" userId="16c53e34-c952-423e-8700-c0525d23304f" providerId="ADAL" clId="{A2FDF061-64E5-49B4-91DE-B256F91D8409}" dt="2024-11-13T22:26:22.404" v="1408" actId="20577"/>
        <pc:sldMkLst>
          <pc:docMk/>
          <pc:sldMk cId="653268109" sldId="360"/>
        </pc:sldMkLst>
        <pc:spChg chg="mod">
          <ac:chgData name="Luciano Pereira Soares" userId="16c53e34-c952-423e-8700-c0525d23304f" providerId="ADAL" clId="{A2FDF061-64E5-49B4-91DE-B256F91D8409}" dt="2024-11-13T22:26:22.404" v="1408" actId="20577"/>
          <ac:spMkLst>
            <pc:docMk/>
            <pc:sldMk cId="653268109" sldId="360"/>
            <ac:spMk id="7" creationId="{F6CE27F0-920F-09F2-D74C-87B4CDC5536A}"/>
          </ac:spMkLst>
        </pc:spChg>
      </pc:sldChg>
      <pc:sldChg chg="modSp mod">
        <pc:chgData name="Luciano Pereira Soares" userId="16c53e34-c952-423e-8700-c0525d23304f" providerId="ADAL" clId="{A2FDF061-64E5-49B4-91DE-B256F91D8409}" dt="2024-11-13T21:32:05.925" v="268" actId="20577"/>
        <pc:sldMkLst>
          <pc:docMk/>
          <pc:sldMk cId="2940125648" sldId="361"/>
        </pc:sldMkLst>
        <pc:spChg chg="mod">
          <ac:chgData name="Luciano Pereira Soares" userId="16c53e34-c952-423e-8700-c0525d23304f" providerId="ADAL" clId="{A2FDF061-64E5-49B4-91DE-B256F91D8409}" dt="2024-11-13T21:32:05.925" v="268" actId="20577"/>
          <ac:spMkLst>
            <pc:docMk/>
            <pc:sldMk cId="2940125648" sldId="361"/>
            <ac:spMk id="2" creationId="{FC3DC40B-ABD0-3CDC-10C0-B5535BB22B69}"/>
          </ac:spMkLst>
        </pc:spChg>
        <pc:spChg chg="mod">
          <ac:chgData name="Luciano Pereira Soares" userId="16c53e34-c952-423e-8700-c0525d23304f" providerId="ADAL" clId="{A2FDF061-64E5-49B4-91DE-B256F91D8409}" dt="2024-11-13T21:31:11.372" v="266" actId="14100"/>
          <ac:spMkLst>
            <pc:docMk/>
            <pc:sldMk cId="2940125648" sldId="361"/>
            <ac:spMk id="9" creationId="{DC4BE13C-A9A3-E4C0-4F88-F1097F957DF0}"/>
          </ac:spMkLst>
        </pc:spChg>
        <pc:picChg chg="mod">
          <ac:chgData name="Luciano Pereira Soares" userId="16c53e34-c952-423e-8700-c0525d23304f" providerId="ADAL" clId="{A2FDF061-64E5-49B4-91DE-B256F91D8409}" dt="2024-11-13T21:31:04.828" v="265" actId="1076"/>
          <ac:picMkLst>
            <pc:docMk/>
            <pc:sldMk cId="2940125648" sldId="361"/>
            <ac:picMk id="11" creationId="{0DE1D1A5-18EB-C9AF-AE7E-2DC703CE90DD}"/>
          </ac:picMkLst>
        </pc:picChg>
      </pc:sldChg>
      <pc:sldChg chg="modSp mod modAnim">
        <pc:chgData name="Luciano Pereira Soares" userId="16c53e34-c952-423e-8700-c0525d23304f" providerId="ADAL" clId="{A2FDF061-64E5-49B4-91DE-B256F91D8409}" dt="2024-11-13T22:27:18.484" v="1419" actId="790"/>
        <pc:sldMkLst>
          <pc:docMk/>
          <pc:sldMk cId="12732013" sldId="364"/>
        </pc:sldMkLst>
        <pc:spChg chg="mod">
          <ac:chgData name="Luciano Pereira Soares" userId="16c53e34-c952-423e-8700-c0525d23304f" providerId="ADAL" clId="{A2FDF061-64E5-49B4-91DE-B256F91D8409}" dt="2024-11-13T22:27:18.484" v="1419" actId="790"/>
          <ac:spMkLst>
            <pc:docMk/>
            <pc:sldMk cId="12732013" sldId="364"/>
            <ac:spMk id="7" creationId="{F6CE27F0-920F-09F2-D74C-87B4CDC5536A}"/>
          </ac:spMkLst>
        </pc:spChg>
      </pc:sldChg>
      <pc:sldChg chg="delSp modSp mod">
        <pc:chgData name="Luciano Pereira Soares" userId="16c53e34-c952-423e-8700-c0525d23304f" providerId="ADAL" clId="{A2FDF061-64E5-49B4-91DE-B256F91D8409}" dt="2024-11-13T22:23:44.412" v="1383" actId="790"/>
        <pc:sldMkLst>
          <pc:docMk/>
          <pc:sldMk cId="452864067" sldId="365"/>
        </pc:sldMkLst>
        <pc:spChg chg="mod">
          <ac:chgData name="Luciano Pereira Soares" userId="16c53e34-c952-423e-8700-c0525d23304f" providerId="ADAL" clId="{A2FDF061-64E5-49B4-91DE-B256F91D8409}" dt="2024-11-13T22:23:44.412" v="1383" actId="790"/>
          <ac:spMkLst>
            <pc:docMk/>
            <pc:sldMk cId="452864067" sldId="365"/>
            <ac:spMk id="5" creationId="{7171E7EA-5F2E-61D0-B299-0ABAC651BD8A}"/>
          </ac:spMkLst>
        </pc:spChg>
        <pc:spChg chg="del">
          <ac:chgData name="Luciano Pereira Soares" userId="16c53e34-c952-423e-8700-c0525d23304f" providerId="ADAL" clId="{A2FDF061-64E5-49B4-91DE-B256F91D8409}" dt="2024-11-13T20:56:50.629" v="247" actId="478"/>
          <ac:spMkLst>
            <pc:docMk/>
            <pc:sldMk cId="452864067" sldId="365"/>
            <ac:spMk id="10" creationId="{ABFF9829-BAE1-248C-F3A2-79275E117577}"/>
          </ac:spMkLst>
        </pc:spChg>
        <pc:spChg chg="del mod">
          <ac:chgData name="Luciano Pereira Soares" userId="16c53e34-c952-423e-8700-c0525d23304f" providerId="ADAL" clId="{A2FDF061-64E5-49B4-91DE-B256F91D8409}" dt="2024-11-13T20:56:53.749" v="249" actId="478"/>
          <ac:spMkLst>
            <pc:docMk/>
            <pc:sldMk cId="452864067" sldId="365"/>
            <ac:spMk id="15" creationId="{53672A75-EAD9-64F6-2B4B-F1B29184472B}"/>
          </ac:spMkLst>
        </pc:spChg>
      </pc:sldChg>
      <pc:sldChg chg="modAnim">
        <pc:chgData name="Luciano Pereira Soares" userId="16c53e34-c952-423e-8700-c0525d23304f" providerId="ADAL" clId="{A2FDF061-64E5-49B4-91DE-B256F91D8409}" dt="2024-11-13T22:25:32.159" v="1398"/>
        <pc:sldMkLst>
          <pc:docMk/>
          <pc:sldMk cId="2783256966" sldId="366"/>
        </pc:sldMkLst>
      </pc:sldChg>
      <pc:sldChg chg="modSp mod modAnim">
        <pc:chgData name="Luciano Pereira Soares" userId="16c53e34-c952-423e-8700-c0525d23304f" providerId="ADAL" clId="{A2FDF061-64E5-49B4-91DE-B256F91D8409}" dt="2024-11-13T22:25:26.486" v="1397"/>
        <pc:sldMkLst>
          <pc:docMk/>
          <pc:sldMk cId="3372640130" sldId="367"/>
        </pc:sldMkLst>
        <pc:picChg chg="mod">
          <ac:chgData name="Luciano Pereira Soares" userId="16c53e34-c952-423e-8700-c0525d23304f" providerId="ADAL" clId="{A2FDF061-64E5-49B4-91DE-B256F91D8409}" dt="2024-11-13T21:50:32.621" v="933" actId="1076"/>
          <ac:picMkLst>
            <pc:docMk/>
            <pc:sldMk cId="3372640130" sldId="367"/>
            <ac:picMk id="7" creationId="{DD5F3FE2-BE03-C672-27D4-5F5E2FEA7F83}"/>
          </ac:picMkLst>
        </pc:picChg>
      </pc:sldChg>
      <pc:sldChg chg="del">
        <pc:chgData name="Luciano Pereira Soares" userId="16c53e34-c952-423e-8700-c0525d23304f" providerId="ADAL" clId="{A2FDF061-64E5-49B4-91DE-B256F91D8409}" dt="2024-11-13T21:55:01.226" v="954" actId="47"/>
        <pc:sldMkLst>
          <pc:docMk/>
          <pc:sldMk cId="3665993359" sldId="368"/>
        </pc:sldMkLst>
      </pc:sldChg>
      <pc:sldChg chg="modSp mod">
        <pc:chgData name="Luciano Pereira Soares" userId="16c53e34-c952-423e-8700-c0525d23304f" providerId="ADAL" clId="{A2FDF061-64E5-49B4-91DE-B256F91D8409}" dt="2024-11-13T21:05:32.647" v="262" actId="790"/>
        <pc:sldMkLst>
          <pc:docMk/>
          <pc:sldMk cId="3799008841" sldId="369"/>
        </pc:sldMkLst>
        <pc:spChg chg="mod">
          <ac:chgData name="Luciano Pereira Soares" userId="16c53e34-c952-423e-8700-c0525d23304f" providerId="ADAL" clId="{A2FDF061-64E5-49B4-91DE-B256F91D8409}" dt="2024-11-13T21:05:32.647" v="262" actId="790"/>
          <ac:spMkLst>
            <pc:docMk/>
            <pc:sldMk cId="3799008841" sldId="369"/>
            <ac:spMk id="16" creationId="{860664C1-5713-0B7C-8D82-4E3853DCF89A}"/>
          </ac:spMkLst>
        </pc:spChg>
      </pc:sldChg>
      <pc:sldChg chg="modAnim">
        <pc:chgData name="Luciano Pereira Soares" userId="16c53e34-c952-423e-8700-c0525d23304f" providerId="ADAL" clId="{A2FDF061-64E5-49B4-91DE-B256F91D8409}" dt="2024-11-13T22:25:47.664" v="1399"/>
        <pc:sldMkLst>
          <pc:docMk/>
          <pc:sldMk cId="39292850" sldId="371"/>
        </pc:sldMkLst>
      </pc:sldChg>
      <pc:sldChg chg="addSp delSp modSp new mod ord">
        <pc:chgData name="Luciano Pereira Soares" userId="16c53e34-c952-423e-8700-c0525d23304f" providerId="ADAL" clId="{A2FDF061-64E5-49B4-91DE-B256F91D8409}" dt="2024-11-13T20:54:41.338" v="235" actId="478"/>
        <pc:sldMkLst>
          <pc:docMk/>
          <pc:sldMk cId="3026466501" sldId="374"/>
        </pc:sldMkLst>
        <pc:spChg chg="mod">
          <ac:chgData name="Luciano Pereira Soares" userId="16c53e34-c952-423e-8700-c0525d23304f" providerId="ADAL" clId="{A2FDF061-64E5-49B4-91DE-B256F91D8409}" dt="2024-11-13T20:52:00.621" v="214" actId="20577"/>
          <ac:spMkLst>
            <pc:docMk/>
            <pc:sldMk cId="3026466501" sldId="374"/>
            <ac:spMk id="2" creationId="{CE9F0F2B-EB2C-2987-354C-254C21DC3A8A}"/>
          </ac:spMkLst>
        </pc:spChg>
        <pc:spChg chg="mod">
          <ac:chgData name="Luciano Pereira Soares" userId="16c53e34-c952-423e-8700-c0525d23304f" providerId="ADAL" clId="{A2FDF061-64E5-49B4-91DE-B256F91D8409}" dt="2024-11-13T20:52:35.901" v="223" actId="20577"/>
          <ac:spMkLst>
            <pc:docMk/>
            <pc:sldMk cId="3026466501" sldId="374"/>
            <ac:spMk id="3" creationId="{94C8E98C-43D1-9503-3E0C-788830899378}"/>
          </ac:spMkLst>
        </pc:spChg>
        <pc:spChg chg="add del mod">
          <ac:chgData name="Luciano Pereira Soares" userId="16c53e34-c952-423e-8700-c0525d23304f" providerId="ADAL" clId="{A2FDF061-64E5-49B4-91DE-B256F91D8409}" dt="2024-11-13T20:54:41.338" v="235" actId="478"/>
          <ac:spMkLst>
            <pc:docMk/>
            <pc:sldMk cId="3026466501" sldId="374"/>
            <ac:spMk id="5" creationId="{77E03CAF-F412-3C29-2625-25ED285493F6}"/>
          </ac:spMkLst>
        </pc:spChg>
      </pc:sldChg>
      <pc:sldChg chg="modSp add mod">
        <pc:chgData name="Luciano Pereira Soares" userId="16c53e34-c952-423e-8700-c0525d23304f" providerId="ADAL" clId="{A2FDF061-64E5-49B4-91DE-B256F91D8409}" dt="2024-11-13T21:49:49.465" v="931" actId="20577"/>
        <pc:sldMkLst>
          <pc:docMk/>
          <pc:sldMk cId="4019239206" sldId="375"/>
        </pc:sldMkLst>
        <pc:spChg chg="mod">
          <ac:chgData name="Luciano Pereira Soares" userId="16c53e34-c952-423e-8700-c0525d23304f" providerId="ADAL" clId="{A2FDF061-64E5-49B4-91DE-B256F91D8409}" dt="2024-11-13T21:44:48.161" v="780" actId="1076"/>
          <ac:spMkLst>
            <pc:docMk/>
            <pc:sldMk cId="4019239206" sldId="375"/>
            <ac:spMk id="5" creationId="{B42F5B31-FEC9-D2CD-915E-175F48561148}"/>
          </ac:spMkLst>
        </pc:spChg>
        <pc:spChg chg="mod">
          <ac:chgData name="Luciano Pereira Soares" userId="16c53e34-c952-423e-8700-c0525d23304f" providerId="ADAL" clId="{A2FDF061-64E5-49B4-91DE-B256F91D8409}" dt="2024-11-13T21:49:04.228" v="925" actId="20577"/>
          <ac:spMkLst>
            <pc:docMk/>
            <pc:sldMk cId="4019239206" sldId="375"/>
            <ac:spMk id="10" creationId="{E25FF1D0-E30B-85DC-99D4-A1DB56899981}"/>
          </ac:spMkLst>
        </pc:spChg>
        <pc:spChg chg="mod">
          <ac:chgData name="Luciano Pereira Soares" userId="16c53e34-c952-423e-8700-c0525d23304f" providerId="ADAL" clId="{A2FDF061-64E5-49B4-91DE-B256F91D8409}" dt="2024-11-13T21:49:49.465" v="931" actId="20577"/>
          <ac:spMkLst>
            <pc:docMk/>
            <pc:sldMk cId="4019239206" sldId="375"/>
            <ac:spMk id="15" creationId="{DAD34F47-AD8B-7CA1-FD2A-7AFCD84AF291}"/>
          </ac:spMkLst>
        </pc:spChg>
      </pc:sldChg>
    </pc:docChg>
  </pc:docChgLst>
  <pc:docChgLst>
    <pc:chgData name="Luciano Pereira Soares" userId="S::lucianops@insper.edu.br::16c53e34-c952-423e-8700-c0525d23304f" providerId="AD" clId="Web-{71162501-E281-6B12-E048-F66710D1E10B}"/>
    <pc:docChg chg="addSld modSld">
      <pc:chgData name="Luciano Pereira Soares" userId="S::lucianops@insper.edu.br::16c53e34-c952-423e-8700-c0525d23304f" providerId="AD" clId="Web-{71162501-E281-6B12-E048-F66710D1E10B}" dt="2024-11-14T18:01:10.520" v="338" actId="1076"/>
      <pc:docMkLst>
        <pc:docMk/>
      </pc:docMkLst>
      <pc:sldChg chg="modSp">
        <pc:chgData name="Luciano Pereira Soares" userId="S::lucianops@insper.edu.br::16c53e34-c952-423e-8700-c0525d23304f" providerId="AD" clId="Web-{71162501-E281-6B12-E048-F66710D1E10B}" dt="2024-11-14T17:21:57.803" v="175" actId="20577"/>
        <pc:sldMkLst>
          <pc:docMk/>
          <pc:sldMk cId="1871055939" sldId="310"/>
        </pc:sldMkLst>
        <pc:spChg chg="mod">
          <ac:chgData name="Luciano Pereira Soares" userId="S::lucianops@insper.edu.br::16c53e34-c952-423e-8700-c0525d23304f" providerId="AD" clId="Web-{71162501-E281-6B12-E048-F66710D1E10B}" dt="2024-11-14T17:21:57.803" v="175" actId="20577"/>
          <ac:spMkLst>
            <pc:docMk/>
            <pc:sldMk cId="1871055939" sldId="310"/>
            <ac:spMk id="7" creationId="{7E5FC77E-7346-7BD6-E86A-153186333502}"/>
          </ac:spMkLst>
        </pc:spChg>
      </pc:sldChg>
      <pc:sldChg chg="addSp delSp modSp addAnim delAnim modAnim modNotes">
        <pc:chgData name="Luciano Pereira Soares" userId="S::lucianops@insper.edu.br::16c53e34-c952-423e-8700-c0525d23304f" providerId="AD" clId="Web-{71162501-E281-6B12-E048-F66710D1E10B}" dt="2024-11-14T17:10:52.113" v="125" actId="20577"/>
        <pc:sldMkLst>
          <pc:docMk/>
          <pc:sldMk cId="1965994603" sldId="314"/>
        </pc:sldMkLst>
        <pc:spChg chg="mod">
          <ac:chgData name="Luciano Pereira Soares" userId="S::lucianops@insper.edu.br::16c53e34-c952-423e-8700-c0525d23304f" providerId="AD" clId="Web-{71162501-E281-6B12-E048-F66710D1E10B}" dt="2024-11-14T17:10:52.113" v="125" actId="20577"/>
          <ac:spMkLst>
            <pc:docMk/>
            <pc:sldMk cId="1965994603" sldId="314"/>
            <ac:spMk id="2" creationId="{45098C78-9815-6E7C-7127-FF7D10378CC8}"/>
          </ac:spMkLst>
        </pc:spChg>
        <pc:spChg chg="mod">
          <ac:chgData name="Luciano Pereira Soares" userId="S::lucianops@insper.edu.br::16c53e34-c952-423e-8700-c0525d23304f" providerId="AD" clId="Web-{71162501-E281-6B12-E048-F66710D1E10B}" dt="2024-11-14T17:01:13.239" v="35" actId="14100"/>
          <ac:spMkLst>
            <pc:docMk/>
            <pc:sldMk cId="1965994603" sldId="314"/>
            <ac:spMk id="3" creationId="{AD3DB0D2-A993-638E-EF93-6355130C64B7}"/>
          </ac:spMkLst>
        </pc:spChg>
        <pc:spChg chg="mod">
          <ac:chgData name="Luciano Pereira Soares" userId="S::lucianops@insper.edu.br::16c53e34-c952-423e-8700-c0525d23304f" providerId="AD" clId="Web-{71162501-E281-6B12-E048-F66710D1E10B}" dt="2024-11-14T16:56:39.169" v="11" actId="1076"/>
          <ac:spMkLst>
            <pc:docMk/>
            <pc:sldMk cId="1965994603" sldId="314"/>
            <ac:spMk id="6" creationId="{D44AC961-2224-2497-1CCA-F0E7571BDC49}"/>
          </ac:spMkLst>
        </pc:spChg>
        <pc:spChg chg="mod">
          <ac:chgData name="Luciano Pereira Soares" userId="S::lucianops@insper.edu.br::16c53e34-c952-423e-8700-c0525d23304f" providerId="AD" clId="Web-{71162501-E281-6B12-E048-F66710D1E10B}" dt="2024-11-14T16:56:39.169" v="10" actId="1076"/>
          <ac:spMkLst>
            <pc:docMk/>
            <pc:sldMk cId="1965994603" sldId="314"/>
            <ac:spMk id="7" creationId="{F2B8263C-CCE4-62DA-59D3-55FA63DF2C6E}"/>
          </ac:spMkLst>
        </pc:spChg>
        <pc:spChg chg="mod">
          <ac:chgData name="Luciano Pereira Soares" userId="S::lucianops@insper.edu.br::16c53e34-c952-423e-8700-c0525d23304f" providerId="AD" clId="Web-{71162501-E281-6B12-E048-F66710D1E10B}" dt="2024-11-14T16:56:39.169" v="12" actId="1076"/>
          <ac:spMkLst>
            <pc:docMk/>
            <pc:sldMk cId="1965994603" sldId="314"/>
            <ac:spMk id="8" creationId="{81B7D5B5-C339-8990-7D84-40CF9F3F5183}"/>
          </ac:spMkLst>
        </pc:spChg>
        <pc:spChg chg="mod">
          <ac:chgData name="Luciano Pereira Soares" userId="S::lucianops@insper.edu.br::16c53e34-c952-423e-8700-c0525d23304f" providerId="AD" clId="Web-{71162501-E281-6B12-E048-F66710D1E10B}" dt="2024-11-14T16:56:39.184" v="13" actId="1076"/>
          <ac:spMkLst>
            <pc:docMk/>
            <pc:sldMk cId="1965994603" sldId="314"/>
            <ac:spMk id="10" creationId="{60BB7E63-92B5-F033-0DC6-A93C197EEA13}"/>
          </ac:spMkLst>
        </pc:spChg>
        <pc:spChg chg="add mod">
          <ac:chgData name="Luciano Pereira Soares" userId="S::lucianops@insper.edu.br::16c53e34-c952-423e-8700-c0525d23304f" providerId="AD" clId="Web-{71162501-E281-6B12-E048-F66710D1E10B}" dt="2024-11-14T17:01:43.614" v="44" actId="14100"/>
          <ac:spMkLst>
            <pc:docMk/>
            <pc:sldMk cId="1965994603" sldId="314"/>
            <ac:spMk id="11" creationId="{CD8F03C1-9432-86EF-973C-6F3285107280}"/>
          </ac:spMkLst>
        </pc:spChg>
        <pc:spChg chg="add mod">
          <ac:chgData name="Luciano Pereira Soares" userId="S::lucianops@insper.edu.br::16c53e34-c952-423e-8700-c0525d23304f" providerId="AD" clId="Web-{71162501-E281-6B12-E048-F66710D1E10B}" dt="2024-11-14T17:01:53.927" v="47" actId="1076"/>
          <ac:spMkLst>
            <pc:docMk/>
            <pc:sldMk cId="1965994603" sldId="314"/>
            <ac:spMk id="12" creationId="{0F415AAC-20EF-8279-24F7-53AA13C44D60}"/>
          </ac:spMkLst>
        </pc:spChg>
        <pc:spChg chg="add mod">
          <ac:chgData name="Luciano Pereira Soares" userId="S::lucianops@insper.edu.br::16c53e34-c952-423e-8700-c0525d23304f" providerId="AD" clId="Web-{71162501-E281-6B12-E048-F66710D1E10B}" dt="2024-11-14T17:06:38.716" v="85" actId="1076"/>
          <ac:spMkLst>
            <pc:docMk/>
            <pc:sldMk cId="1965994603" sldId="314"/>
            <ac:spMk id="14" creationId="{57170CC3-7A2C-BAA4-7B97-6839E3BF279B}"/>
          </ac:spMkLst>
        </pc:spChg>
        <pc:spChg chg="add del">
          <ac:chgData name="Luciano Pereira Soares" userId="S::lucianops@insper.edu.br::16c53e34-c952-423e-8700-c0525d23304f" providerId="AD" clId="Web-{71162501-E281-6B12-E048-F66710D1E10B}" dt="2024-11-14T17:06:31.091" v="83"/>
          <ac:spMkLst>
            <pc:docMk/>
            <pc:sldMk cId="1965994603" sldId="314"/>
            <ac:spMk id="15" creationId="{EFB9F246-3D30-8E2B-D509-3A9B72ED1F51}"/>
          </ac:spMkLst>
        </pc:spChg>
        <pc:spChg chg="add mod">
          <ac:chgData name="Luciano Pereira Soares" userId="S::lucianops@insper.edu.br::16c53e34-c952-423e-8700-c0525d23304f" providerId="AD" clId="Web-{71162501-E281-6B12-E048-F66710D1E10B}" dt="2024-11-14T17:07:46.812" v="98" actId="1076"/>
          <ac:spMkLst>
            <pc:docMk/>
            <pc:sldMk cId="1965994603" sldId="314"/>
            <ac:spMk id="16" creationId="{7FC5FA63-6FED-CB8C-BBC6-B04018292733}"/>
          </ac:spMkLst>
        </pc:spChg>
        <pc:spChg chg="add mod">
          <ac:chgData name="Luciano Pereira Soares" userId="S::lucianops@insper.edu.br::16c53e34-c952-423e-8700-c0525d23304f" providerId="AD" clId="Web-{71162501-E281-6B12-E048-F66710D1E10B}" dt="2024-11-14T17:08:09.312" v="105" actId="1076"/>
          <ac:spMkLst>
            <pc:docMk/>
            <pc:sldMk cId="1965994603" sldId="314"/>
            <ac:spMk id="19" creationId="{CA313E79-68FD-D852-8526-C8B0A719D492}"/>
          </ac:spMkLst>
        </pc:spChg>
        <pc:grpChg chg="add">
          <ac:chgData name="Luciano Pereira Soares" userId="S::lucianops@insper.edu.br::16c53e34-c952-423e-8700-c0525d23304f" providerId="AD" clId="Web-{71162501-E281-6B12-E048-F66710D1E10B}" dt="2024-11-14T17:09:00.235" v="106"/>
          <ac:grpSpMkLst>
            <pc:docMk/>
            <pc:sldMk cId="1965994603" sldId="314"/>
            <ac:grpSpMk id="20" creationId="{BB9E3606-26F5-44C6-EF58-5CFDF687AB7C}"/>
          </ac:grpSpMkLst>
        </pc:grpChg>
        <pc:grpChg chg="add">
          <ac:chgData name="Luciano Pereira Soares" userId="S::lucianops@insper.edu.br::16c53e34-c952-423e-8700-c0525d23304f" providerId="AD" clId="Web-{71162501-E281-6B12-E048-F66710D1E10B}" dt="2024-11-14T17:09:09.001" v="107"/>
          <ac:grpSpMkLst>
            <pc:docMk/>
            <pc:sldMk cId="1965994603" sldId="314"/>
            <ac:grpSpMk id="21" creationId="{215CAC1C-F0CC-0F52-5E1A-7C7FAB26FF84}"/>
          </ac:grpSpMkLst>
        </pc:grpChg>
        <pc:grpChg chg="add">
          <ac:chgData name="Luciano Pereira Soares" userId="S::lucianops@insper.edu.br::16c53e34-c952-423e-8700-c0525d23304f" providerId="AD" clId="Web-{71162501-E281-6B12-E048-F66710D1E10B}" dt="2024-11-14T17:09:16.798" v="108"/>
          <ac:grpSpMkLst>
            <pc:docMk/>
            <pc:sldMk cId="1965994603" sldId="314"/>
            <ac:grpSpMk id="22" creationId="{2B48FC00-5312-BDCE-8077-64843EF75B64}"/>
          </ac:grpSpMkLst>
        </pc:grpChg>
        <pc:picChg chg="mod">
          <ac:chgData name="Luciano Pereira Soares" userId="S::lucianops@insper.edu.br::16c53e34-c952-423e-8700-c0525d23304f" providerId="AD" clId="Web-{71162501-E281-6B12-E048-F66710D1E10B}" dt="2024-11-14T16:56:39.153" v="9" actId="1076"/>
          <ac:picMkLst>
            <pc:docMk/>
            <pc:sldMk cId="1965994603" sldId="314"/>
            <ac:picMk id="5" creationId="{8C4BB5E0-E0E2-3600-B58B-50A2E266F0CF}"/>
          </ac:picMkLst>
        </pc:picChg>
        <pc:cxnChg chg="add mod">
          <ac:chgData name="Luciano Pereira Soares" userId="S::lucianops@insper.edu.br::16c53e34-c952-423e-8700-c0525d23304f" providerId="AD" clId="Web-{71162501-E281-6B12-E048-F66710D1E10B}" dt="2024-11-14T17:05:42.621" v="71"/>
          <ac:cxnSpMkLst>
            <pc:docMk/>
            <pc:sldMk cId="1965994603" sldId="314"/>
            <ac:cxnSpMk id="13" creationId="{3948E53B-7ABA-06D2-01B9-6113C53A09FE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07:46.812" v="99" actId="1076"/>
          <ac:cxnSpMkLst>
            <pc:docMk/>
            <pc:sldMk cId="1965994603" sldId="314"/>
            <ac:cxnSpMk id="17" creationId="{197605E0-F4F7-251B-8753-1F84A8B2986C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07:58.062" v="102" actId="14100"/>
          <ac:cxnSpMkLst>
            <pc:docMk/>
            <pc:sldMk cId="1965994603" sldId="314"/>
            <ac:cxnSpMk id="18" creationId="{8CDFB898-D802-C5EB-96FB-031D97176284}"/>
          </ac:cxnSpMkLst>
        </pc:cxnChg>
      </pc:sldChg>
      <pc:sldChg chg="addSp delSp modSp add replId delAnim">
        <pc:chgData name="Luciano Pereira Soares" userId="S::lucianops@insper.edu.br::16c53e34-c952-423e-8700-c0525d23304f" providerId="AD" clId="Web-{71162501-E281-6B12-E048-F66710D1E10B}" dt="2024-11-14T17:13:29.446" v="166" actId="1076"/>
        <pc:sldMkLst>
          <pc:docMk/>
          <pc:sldMk cId="2568127986" sldId="387"/>
        </pc:sldMkLst>
        <pc:spChg chg="del">
          <ac:chgData name="Luciano Pereira Soares" userId="S::lucianops@insper.edu.br::16c53e34-c952-423e-8700-c0525d23304f" providerId="AD" clId="Web-{71162501-E281-6B12-E048-F66710D1E10B}" dt="2024-11-14T17:11:20.286" v="129"/>
          <ac:spMkLst>
            <pc:docMk/>
            <pc:sldMk cId="2568127986" sldId="387"/>
            <ac:spMk id="3" creationId="{AD3DB0D2-A993-638E-EF93-6355130C64B7}"/>
          </ac:spMkLst>
        </pc:spChg>
        <pc:spChg chg="del">
          <ac:chgData name="Luciano Pereira Soares" userId="S::lucianops@insper.edu.br::16c53e34-c952-423e-8700-c0525d23304f" providerId="AD" clId="Web-{71162501-E281-6B12-E048-F66710D1E10B}" dt="2024-11-14T17:11:20.114" v="128"/>
          <ac:spMkLst>
            <pc:docMk/>
            <pc:sldMk cId="2568127986" sldId="387"/>
            <ac:spMk id="11" creationId="{CD8F03C1-9432-86EF-973C-6F3285107280}"/>
          </ac:spMkLst>
        </pc:spChg>
        <pc:spChg chg="del">
          <ac:chgData name="Luciano Pereira Soares" userId="S::lucianops@insper.edu.br::16c53e34-c952-423e-8700-c0525d23304f" providerId="AD" clId="Web-{71162501-E281-6B12-E048-F66710D1E10B}" dt="2024-11-14T17:11:20.114" v="127"/>
          <ac:spMkLst>
            <pc:docMk/>
            <pc:sldMk cId="2568127986" sldId="387"/>
            <ac:spMk id="12" creationId="{0F415AAC-20EF-8279-24F7-53AA13C44D60}"/>
          </ac:spMkLst>
        </pc:spChg>
        <pc:spChg chg="add mod">
          <ac:chgData name="Luciano Pereira Soares" userId="S::lucianops@insper.edu.br::16c53e34-c952-423e-8700-c0525d23304f" providerId="AD" clId="Web-{71162501-E281-6B12-E048-F66710D1E10B}" dt="2024-11-14T17:11:45.959" v="154" actId="20577"/>
          <ac:spMkLst>
            <pc:docMk/>
            <pc:sldMk cId="2568127986" sldId="387"/>
            <ac:spMk id="15" creationId="{879DCDD0-222F-E07E-6D10-FBB598969227}"/>
          </ac:spMkLst>
        </pc:spChg>
        <pc:spChg chg="add del mod">
          <ac:chgData name="Luciano Pereira Soares" userId="S::lucianops@insper.edu.br::16c53e34-c952-423e-8700-c0525d23304f" providerId="AD" clId="Web-{71162501-E281-6B12-E048-F66710D1E10B}" dt="2024-11-14T17:12:19.819" v="159"/>
          <ac:spMkLst>
            <pc:docMk/>
            <pc:sldMk cId="2568127986" sldId="387"/>
            <ac:spMk id="24" creationId="{ACF3D2AD-6769-DF8B-162D-95C9C104EEF1}"/>
          </ac:spMkLst>
        </pc:spChg>
        <pc:grpChg chg="del">
          <ac:chgData name="Luciano Pereira Soares" userId="S::lucianops@insper.edu.br::16c53e34-c952-423e-8700-c0525d23304f" providerId="AD" clId="Web-{71162501-E281-6B12-E048-F66710D1E10B}" dt="2024-11-14T17:11:20.442" v="130"/>
          <ac:grpSpMkLst>
            <pc:docMk/>
            <pc:sldMk cId="2568127986" sldId="387"/>
            <ac:grpSpMk id="20" creationId="{BB9E3606-26F5-44C6-EF58-5CFDF687AB7C}"/>
          </ac:grpSpMkLst>
        </pc:grpChg>
        <pc:grpChg chg="del">
          <ac:chgData name="Luciano Pereira Soares" userId="S::lucianops@insper.edu.br::16c53e34-c952-423e-8700-c0525d23304f" providerId="AD" clId="Web-{71162501-E281-6B12-E048-F66710D1E10B}" dt="2024-11-14T17:11:20.473" v="131"/>
          <ac:grpSpMkLst>
            <pc:docMk/>
            <pc:sldMk cId="2568127986" sldId="387"/>
            <ac:grpSpMk id="21" creationId="{215CAC1C-F0CC-0F52-5E1A-7C7FAB26FF84}"/>
          </ac:grpSpMkLst>
        </pc:grpChg>
        <pc:grpChg chg="del">
          <ac:chgData name="Luciano Pereira Soares" userId="S::lucianops@insper.edu.br::16c53e34-c952-423e-8700-c0525d23304f" providerId="AD" clId="Web-{71162501-E281-6B12-E048-F66710D1E10B}" dt="2024-11-14T17:11:20.505" v="132"/>
          <ac:grpSpMkLst>
            <pc:docMk/>
            <pc:sldMk cId="2568127986" sldId="387"/>
            <ac:grpSpMk id="22" creationId="{2B48FC00-5312-BDCE-8077-64843EF75B64}"/>
          </ac:grpSpMkLst>
        </pc:grpChg>
        <pc:grpChg chg="add mod">
          <ac:chgData name="Luciano Pereira Soares" userId="S::lucianops@insper.edu.br::16c53e34-c952-423e-8700-c0525d23304f" providerId="AD" clId="Web-{71162501-E281-6B12-E048-F66710D1E10B}" dt="2024-11-14T17:11:52.412" v="156" actId="1076"/>
          <ac:grpSpMkLst>
            <pc:docMk/>
            <pc:sldMk cId="2568127986" sldId="387"/>
            <ac:grpSpMk id="23" creationId="{1097F039-7009-4C64-EB63-7D7C1F11471D}"/>
          </ac:grpSpMkLst>
        </pc:grpChg>
        <pc:cxnChg chg="add mod">
          <ac:chgData name="Luciano Pereira Soares" userId="S::lucianops@insper.edu.br::16c53e34-c952-423e-8700-c0525d23304f" providerId="AD" clId="Web-{71162501-E281-6B12-E048-F66710D1E10B}" dt="2024-11-14T17:13:29.446" v="166" actId="1076"/>
          <ac:cxnSpMkLst>
            <pc:docMk/>
            <pc:sldMk cId="2568127986" sldId="387"/>
            <ac:cxnSpMk id="25" creationId="{EB5EC60E-5E59-873B-A02F-8C3B1B408A99}"/>
          </ac:cxnSpMkLst>
        </pc:cxnChg>
      </pc:sldChg>
      <pc:sldChg chg="addSp delSp modSp add">
        <pc:chgData name="Luciano Pereira Soares" userId="S::lucianops@insper.edu.br::16c53e34-c952-423e-8700-c0525d23304f" providerId="AD" clId="Web-{71162501-E281-6B12-E048-F66710D1E10B}" dt="2024-11-14T17:55:40.449" v="233" actId="14100"/>
        <pc:sldMkLst>
          <pc:docMk/>
          <pc:sldMk cId="2151912916" sldId="388"/>
        </pc:sldMkLst>
        <pc:spChg chg="add mod">
          <ac:chgData name="Luciano Pereira Soares" userId="S::lucianops@insper.edu.br::16c53e34-c952-423e-8700-c0525d23304f" providerId="AD" clId="Web-{71162501-E281-6B12-E048-F66710D1E10B}" dt="2024-11-14T17:53:41.618" v="210" actId="20577"/>
          <ac:spMkLst>
            <pc:docMk/>
            <pc:sldMk cId="2151912916" sldId="388"/>
            <ac:spMk id="7" creationId="{70E88A03-B6A0-2629-6577-65DB69F45E0A}"/>
          </ac:spMkLst>
        </pc:spChg>
        <pc:spChg chg="add mod">
          <ac:chgData name="Luciano Pereira Soares" userId="S::lucianops@insper.edu.br::16c53e34-c952-423e-8700-c0525d23304f" providerId="AD" clId="Web-{71162501-E281-6B12-E048-F66710D1E10B}" dt="2024-11-14T17:55:40.449" v="233" actId="14100"/>
          <ac:spMkLst>
            <pc:docMk/>
            <pc:sldMk cId="2151912916" sldId="388"/>
            <ac:spMk id="9" creationId="{3B639F11-1481-1B3F-393E-DE49DE64DD56}"/>
          </ac:spMkLst>
        </pc:spChg>
        <pc:spChg chg="mod">
          <ac:chgData name="Luciano Pereira Soares" userId="S::lucianops@insper.edu.br::16c53e34-c952-423e-8700-c0525d23304f" providerId="AD" clId="Web-{71162501-E281-6B12-E048-F66710D1E10B}" dt="2024-11-14T17:36:49.405" v="205" actId="14100"/>
          <ac:spMkLst>
            <pc:docMk/>
            <pc:sldMk cId="2151912916" sldId="388"/>
            <ac:spMk id="45" creationId="{DA33314B-6BE3-B070-0CE1-A476581ED949}"/>
          </ac:spMkLst>
        </pc:spChg>
        <pc:cxnChg chg="add mod">
          <ac:chgData name="Luciano Pereira Soares" userId="S::lucianops@insper.edu.br::16c53e34-c952-423e-8700-c0525d23304f" providerId="AD" clId="Web-{71162501-E281-6B12-E048-F66710D1E10B}" dt="2024-11-14T17:35:45.872" v="183"/>
          <ac:cxnSpMkLst>
            <pc:docMk/>
            <pc:sldMk cId="2151912916" sldId="388"/>
            <ac:cxnSpMk id="6" creationId="{59CE72AC-CAA0-FF68-34BB-1E7B2A634BEE}"/>
          </ac:cxnSpMkLst>
        </pc:cxnChg>
        <pc:cxnChg chg="del">
          <ac:chgData name="Luciano Pereira Soares" userId="S::lucianops@insper.edu.br::16c53e34-c952-423e-8700-c0525d23304f" providerId="AD" clId="Web-{71162501-E281-6B12-E048-F66710D1E10B}" dt="2024-11-14T17:36:33.342" v="192"/>
          <ac:cxnSpMkLst>
            <pc:docMk/>
            <pc:sldMk cId="2151912916" sldId="388"/>
            <ac:cxnSpMk id="7" creationId="{B444126E-440E-5137-397A-CF873BF73570}"/>
          </ac:cxnSpMkLst>
        </pc:cxnChg>
        <pc:cxnChg chg="del">
          <ac:chgData name="Luciano Pereira Soares" userId="S::lucianops@insper.edu.br::16c53e34-c952-423e-8700-c0525d23304f" providerId="AD" clId="Web-{71162501-E281-6B12-E048-F66710D1E10B}" dt="2024-11-14T17:36:33.342" v="191"/>
          <ac:cxnSpMkLst>
            <pc:docMk/>
            <pc:sldMk cId="2151912916" sldId="388"/>
            <ac:cxnSpMk id="8" creationId="{491AA653-7B2D-C6D1-37A1-9A5134292588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5:17.995" v="227" actId="1076"/>
          <ac:cxnSpMkLst>
            <pc:docMk/>
            <pc:sldMk cId="2151912916" sldId="388"/>
            <ac:cxnSpMk id="8" creationId="{E11F7280-5553-DD84-5939-98502AFD2EC9}"/>
          </ac:cxnSpMkLst>
        </pc:cxnChg>
        <pc:cxnChg chg="del">
          <ac:chgData name="Luciano Pereira Soares" userId="S::lucianops@insper.edu.br::16c53e34-c952-423e-8700-c0525d23304f" providerId="AD" clId="Web-{71162501-E281-6B12-E048-F66710D1E10B}" dt="2024-11-14T17:36:33.342" v="190"/>
          <ac:cxnSpMkLst>
            <pc:docMk/>
            <pc:sldMk cId="2151912916" sldId="388"/>
            <ac:cxnSpMk id="13" creationId="{E604BBED-DFFA-3569-18C1-17654F8E9031}"/>
          </ac:cxnSpMkLst>
        </pc:cxnChg>
        <pc:cxnChg chg="del">
          <ac:chgData name="Luciano Pereira Soares" userId="S::lucianops@insper.edu.br::16c53e34-c952-423e-8700-c0525d23304f" providerId="AD" clId="Web-{71162501-E281-6B12-E048-F66710D1E10B}" dt="2024-11-14T17:36:33.342" v="189"/>
          <ac:cxnSpMkLst>
            <pc:docMk/>
            <pc:sldMk cId="2151912916" sldId="388"/>
            <ac:cxnSpMk id="17" creationId="{4699F695-C281-601A-A29E-E2C48DB3E7E4}"/>
          </ac:cxnSpMkLst>
        </pc:cxnChg>
        <pc:cxnChg chg="del">
          <ac:chgData name="Luciano Pereira Soares" userId="S::lucianops@insper.edu.br::16c53e34-c952-423e-8700-c0525d23304f" providerId="AD" clId="Web-{71162501-E281-6B12-E048-F66710D1E10B}" dt="2024-11-14T17:36:33.342" v="188"/>
          <ac:cxnSpMkLst>
            <pc:docMk/>
            <pc:sldMk cId="2151912916" sldId="388"/>
            <ac:cxnSpMk id="20" creationId="{97E799B0-4A18-A378-6AA3-746235D3D3F1}"/>
          </ac:cxnSpMkLst>
        </pc:cxnChg>
        <pc:cxnChg chg="del mod">
          <ac:chgData name="Luciano Pereira Soares" userId="S::lucianops@insper.edu.br::16c53e34-c952-423e-8700-c0525d23304f" providerId="AD" clId="Web-{71162501-E281-6B12-E048-F66710D1E10B}" dt="2024-11-14T17:36:33.342" v="187"/>
          <ac:cxnSpMkLst>
            <pc:docMk/>
            <pc:sldMk cId="2151912916" sldId="388"/>
            <ac:cxnSpMk id="23" creationId="{2D9237CD-8B0E-08AB-0B87-0535933704EA}"/>
          </ac:cxnSpMkLst>
        </pc:cxnChg>
        <pc:cxnChg chg="del">
          <ac:chgData name="Luciano Pereira Soares" userId="S::lucianops@insper.edu.br::16c53e34-c952-423e-8700-c0525d23304f" providerId="AD" clId="Web-{71162501-E281-6B12-E048-F66710D1E10B}" dt="2024-11-14T17:36:33.327" v="186"/>
          <ac:cxnSpMkLst>
            <pc:docMk/>
            <pc:sldMk cId="2151912916" sldId="388"/>
            <ac:cxnSpMk id="26" creationId="{2485757D-B031-07E9-F608-6E5D77E06DF3}"/>
          </ac:cxnSpMkLst>
        </pc:cxnChg>
        <pc:cxnChg chg="del">
          <ac:chgData name="Luciano Pereira Soares" userId="S::lucianops@insper.edu.br::16c53e34-c952-423e-8700-c0525d23304f" providerId="AD" clId="Web-{71162501-E281-6B12-E048-F66710D1E10B}" dt="2024-11-14T17:36:33.327" v="185"/>
          <ac:cxnSpMkLst>
            <pc:docMk/>
            <pc:sldMk cId="2151912916" sldId="388"/>
            <ac:cxnSpMk id="35" creationId="{8E8DE06C-F7C5-127A-01BF-2992792DDF76}"/>
          </ac:cxnSpMkLst>
        </pc:cxnChg>
        <pc:cxnChg chg="mod">
          <ac:chgData name="Luciano Pereira Soares" userId="S::lucianops@insper.edu.br::16c53e34-c952-423e-8700-c0525d23304f" providerId="AD" clId="Web-{71162501-E281-6B12-E048-F66710D1E10B}" dt="2024-11-14T17:36:47.030" v="202" actId="20577"/>
          <ac:cxnSpMkLst>
            <pc:docMk/>
            <pc:sldMk cId="2151912916" sldId="388"/>
            <ac:cxnSpMk id="46" creationId="{AEE0376A-F5A0-9D7B-2A20-844CB3301227}"/>
          </ac:cxnSpMkLst>
        </pc:cxnChg>
      </pc:sldChg>
      <pc:sldChg chg="addSp delSp modSp add replId modNotes">
        <pc:chgData name="Luciano Pereira Soares" userId="S::lucianops@insper.edu.br::16c53e34-c952-423e-8700-c0525d23304f" providerId="AD" clId="Web-{71162501-E281-6B12-E048-F66710D1E10B}" dt="2024-11-14T18:01:10.520" v="338" actId="1076"/>
        <pc:sldMkLst>
          <pc:docMk/>
          <pc:sldMk cId="1651058463" sldId="389"/>
        </pc:sldMkLst>
        <pc:spChg chg="add mod">
          <ac:chgData name="Luciano Pereira Soares" userId="S::lucianops@insper.edu.br::16c53e34-c952-423e-8700-c0525d23304f" providerId="AD" clId="Web-{71162501-E281-6B12-E048-F66710D1E10B}" dt="2024-11-14T18:01:10.520" v="338" actId="1076"/>
          <ac:spMkLst>
            <pc:docMk/>
            <pc:sldMk cId="1651058463" sldId="389"/>
            <ac:spMk id="32" creationId="{EDC72295-9D7A-E571-D62F-C516F9581FE3}"/>
          </ac:spMkLst>
        </pc:spChg>
        <pc:grpChg chg="add del mod">
          <ac:chgData name="Luciano Pereira Soares" userId="S::lucianops@insper.edu.br::16c53e34-c952-423e-8700-c0525d23304f" providerId="AD" clId="Web-{71162501-E281-6B12-E048-F66710D1E10B}" dt="2024-11-14T18:00:46.270" v="327" actId="1076"/>
          <ac:grpSpMkLst>
            <pc:docMk/>
            <pc:sldMk cId="1651058463" sldId="389"/>
            <ac:grpSpMk id="30" creationId="{9CC40C81-1BC4-4B31-A375-C13A46EE279B}"/>
          </ac:grpSpMkLst>
        </pc:grpChg>
        <pc:grpChg chg="add mod">
          <ac:chgData name="Luciano Pereira Soares" userId="S::lucianops@insper.edu.br::16c53e34-c952-423e-8700-c0525d23304f" providerId="AD" clId="Web-{71162501-E281-6B12-E048-F66710D1E10B}" dt="2024-11-14T18:00:40.645" v="326" actId="14100"/>
          <ac:grpSpMkLst>
            <pc:docMk/>
            <pc:sldMk cId="1651058463" sldId="389"/>
            <ac:grpSpMk id="31" creationId="{67EBD2D3-6B47-1A76-4444-98F3E776CF2E}"/>
          </ac:grpSpMkLst>
        </pc:grpChg>
        <pc:cxnChg chg="del">
          <ac:chgData name="Luciano Pereira Soares" userId="S::lucianops@insper.edu.br::16c53e34-c952-423e-8700-c0525d23304f" providerId="AD" clId="Web-{71162501-E281-6B12-E048-F66710D1E10B}" dt="2024-11-14T17:55:48.606" v="234"/>
          <ac:cxnSpMkLst>
            <pc:docMk/>
            <pc:sldMk cId="1651058463" sldId="389"/>
            <ac:cxnSpMk id="6" creationId="{59CE72AC-CAA0-FF68-34BB-1E7B2A634BEE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8:00:20.128" v="321" actId="14100"/>
          <ac:cxnSpMkLst>
            <pc:docMk/>
            <pc:sldMk cId="1651058463" sldId="389"/>
            <ac:cxnSpMk id="9" creationId="{ED8265D4-0B01-D28B-AA62-5B8EF6D562C9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6:33.982" v="260"/>
          <ac:cxnSpMkLst>
            <pc:docMk/>
            <pc:sldMk cId="1651058463" sldId="389"/>
            <ac:cxnSpMk id="10" creationId="{C7BA7402-BA21-9A4F-6D7D-7A080ED3B6B0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6:33.982" v="261"/>
          <ac:cxnSpMkLst>
            <pc:docMk/>
            <pc:sldMk cId="1651058463" sldId="389"/>
            <ac:cxnSpMk id="11" creationId="{AC057920-C007-7603-1C38-1D79423910A4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6:33.982" v="262"/>
          <ac:cxnSpMkLst>
            <pc:docMk/>
            <pc:sldMk cId="1651058463" sldId="389"/>
            <ac:cxnSpMk id="12" creationId="{BAC46CDD-BCD4-B14A-223C-85852600A060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6:33.982" v="263"/>
          <ac:cxnSpMkLst>
            <pc:docMk/>
            <pc:sldMk cId="1651058463" sldId="389"/>
            <ac:cxnSpMk id="14" creationId="{C0BE61B3-9FCD-5FFC-DF5E-CC78E1B6C50A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6:33.982" v="264"/>
          <ac:cxnSpMkLst>
            <pc:docMk/>
            <pc:sldMk cId="1651058463" sldId="389"/>
            <ac:cxnSpMk id="15" creationId="{EF4766D3-70CE-FB32-D6D8-1E460E604EF4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6:33.982" v="265"/>
          <ac:cxnSpMkLst>
            <pc:docMk/>
            <pc:sldMk cId="1651058463" sldId="389"/>
            <ac:cxnSpMk id="16" creationId="{C222A0B5-9EB0-E481-BB73-17D5534A6506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6:34.076" v="266"/>
          <ac:cxnSpMkLst>
            <pc:docMk/>
            <pc:sldMk cId="1651058463" sldId="389"/>
            <ac:cxnSpMk id="18" creationId="{F722F7D1-22A4-2F32-5DF4-2760F647A1E1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842" v="291" actId="1076"/>
          <ac:cxnSpMkLst>
            <pc:docMk/>
            <pc:sldMk cId="1651058463" sldId="389"/>
            <ac:cxnSpMk id="19" creationId="{0CB5662C-6DF5-14B9-E18F-3BB60CFA666A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858" v="292" actId="1076"/>
          <ac:cxnSpMkLst>
            <pc:docMk/>
            <pc:sldMk cId="1651058463" sldId="389"/>
            <ac:cxnSpMk id="21" creationId="{6822FD9B-2428-2ECE-27BA-955C98A1D624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873" v="293" actId="1076"/>
          <ac:cxnSpMkLst>
            <pc:docMk/>
            <pc:sldMk cId="1651058463" sldId="389"/>
            <ac:cxnSpMk id="22" creationId="{A94571C7-31D6-63CF-8A22-0D7961234826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873" v="294" actId="1076"/>
          <ac:cxnSpMkLst>
            <pc:docMk/>
            <pc:sldMk cId="1651058463" sldId="389"/>
            <ac:cxnSpMk id="24" creationId="{E6EF119F-12CA-3875-D5A8-10DE108D5DFF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889" v="295" actId="1076"/>
          <ac:cxnSpMkLst>
            <pc:docMk/>
            <pc:sldMk cId="1651058463" sldId="389"/>
            <ac:cxnSpMk id="25" creationId="{5AF91758-191C-40BD-D155-F73BCBEA99FD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904" v="296" actId="1076"/>
          <ac:cxnSpMkLst>
            <pc:docMk/>
            <pc:sldMk cId="1651058463" sldId="389"/>
            <ac:cxnSpMk id="27" creationId="{B44EF5DE-9649-3979-7A94-51A1D2325055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920" v="297" actId="1076"/>
          <ac:cxnSpMkLst>
            <pc:docMk/>
            <pc:sldMk cId="1651058463" sldId="389"/>
            <ac:cxnSpMk id="28" creationId="{226D8220-4808-771B-73B8-3393B1BC7D35}"/>
          </ac:cxnSpMkLst>
        </pc:cxnChg>
        <pc:cxnChg chg="add mod">
          <ac:chgData name="Luciano Pereira Soares" userId="S::lucianops@insper.edu.br::16c53e34-c952-423e-8700-c0525d23304f" providerId="AD" clId="Web-{71162501-E281-6B12-E048-F66710D1E10B}" dt="2024-11-14T17:57:04.920" v="298" actId="1076"/>
          <ac:cxnSpMkLst>
            <pc:docMk/>
            <pc:sldMk cId="1651058463" sldId="389"/>
            <ac:cxnSpMk id="29" creationId="{84967E4B-7EF1-CE36-3014-5441B84D0CC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313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59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18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85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459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75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88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912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469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03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606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956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AB8F8-2F03-5685-4FA2-467F948BF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2A437-4472-5E3C-92B7-35273D329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4ABC8-8E31-7E4C-0BE9-81BFACB7D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833AF-4E76-3C7A-00D5-9212B07E2C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978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774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165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401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void</a:t>
            </a:r>
            <a:r>
              <a:rPr lang="pt-BR"/>
              <a:t> </a:t>
            </a:r>
            <a:r>
              <a:rPr lang="pt-BR" err="1"/>
              <a:t>mainImage</a:t>
            </a:r>
            <a:r>
              <a:rPr lang="pt-BR"/>
              <a:t>( out vec4 </a:t>
            </a:r>
            <a:r>
              <a:rPr lang="pt-BR" err="1"/>
              <a:t>fragColor</a:t>
            </a:r>
            <a:r>
              <a:rPr lang="pt-BR"/>
              <a:t>, in vec2 </a:t>
            </a:r>
            <a:r>
              <a:rPr lang="pt-BR" err="1"/>
              <a:t>fragCoord</a:t>
            </a:r>
            <a:r>
              <a:rPr lang="pt-BR"/>
              <a:t> ) {</a:t>
            </a:r>
          </a:p>
          <a:p>
            <a:endParaRPr lang="pt-BR"/>
          </a:p>
          <a:p>
            <a:r>
              <a:rPr lang="pt-BR"/>
              <a:t>  vec2 </a:t>
            </a:r>
            <a:r>
              <a:rPr lang="pt-BR" err="1"/>
              <a:t>uv</a:t>
            </a:r>
            <a:r>
              <a:rPr lang="pt-BR"/>
              <a:t> = (</a:t>
            </a:r>
            <a:r>
              <a:rPr lang="pt-BR" err="1"/>
              <a:t>fragCoord</a:t>
            </a:r>
            <a:r>
              <a:rPr lang="pt-BR"/>
              <a:t> - .5 * </a:t>
            </a:r>
            <a:r>
              <a:rPr lang="pt-BR" err="1"/>
              <a:t>iResolution.xy</a:t>
            </a:r>
            <a:r>
              <a:rPr lang="pt-BR"/>
              <a:t>) / </a:t>
            </a:r>
            <a:r>
              <a:rPr lang="pt-BR" err="1"/>
              <a:t>iResolution.y</a:t>
            </a:r>
            <a:r>
              <a:rPr lang="pt-BR"/>
              <a:t>;</a:t>
            </a:r>
          </a:p>
          <a:p>
            <a:r>
              <a:rPr lang="pt-BR"/>
              <a:t>  vec3 </a:t>
            </a:r>
            <a:r>
              <a:rPr lang="pt-BR" err="1"/>
              <a:t>ro</a:t>
            </a:r>
            <a:r>
              <a:rPr lang="pt-BR"/>
              <a:t> = vec3(0.0, 0.0, 10.0);</a:t>
            </a:r>
          </a:p>
          <a:p>
            <a:r>
              <a:rPr lang="pt-BR"/>
              <a:t>  vec3 rd = normalize(vec3(</a:t>
            </a:r>
            <a:r>
              <a:rPr lang="pt-BR" err="1"/>
              <a:t>uv</a:t>
            </a:r>
            <a:r>
              <a:rPr lang="pt-BR"/>
              <a:t>, -1));</a:t>
            </a:r>
          </a:p>
          <a:p>
            <a:r>
              <a:rPr lang="pt-BR"/>
              <a:t>  vec3 </a:t>
            </a:r>
            <a:r>
              <a:rPr lang="pt-BR" err="1"/>
              <a:t>col</a:t>
            </a:r>
            <a:r>
              <a:rPr lang="pt-BR"/>
              <a:t> = vec3(</a:t>
            </a:r>
            <a:r>
              <a:rPr lang="pt-BR" err="1"/>
              <a:t>smoothstep</a:t>
            </a:r>
            <a:r>
              <a:rPr lang="pt-BR"/>
              <a:t>(0.49, 0.5, </a:t>
            </a:r>
            <a:r>
              <a:rPr lang="pt-BR" err="1"/>
              <a:t>abs</a:t>
            </a:r>
            <a:r>
              <a:rPr lang="pt-BR"/>
              <a:t>(</a:t>
            </a:r>
            <a:r>
              <a:rPr lang="pt-BR" err="1"/>
              <a:t>uv</a:t>
            </a:r>
            <a:r>
              <a:rPr lang="pt-BR"/>
              <a:t>)),0.0);</a:t>
            </a:r>
          </a:p>
          <a:p>
            <a:r>
              <a:rPr lang="pt-BR"/>
              <a:t>  </a:t>
            </a:r>
            <a:r>
              <a:rPr lang="pt-BR" err="1"/>
              <a:t>fragColor</a:t>
            </a:r>
            <a:r>
              <a:rPr lang="pt-BR"/>
              <a:t> = vec4(col,1.0);</a:t>
            </a:r>
          </a:p>
          <a:p>
            <a:endParaRPr lang="pt-BR"/>
          </a:p>
          <a:p>
            <a:r>
              <a:rPr lang="pt-BR"/>
              <a:t>}</a:t>
            </a:r>
          </a:p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577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401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438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585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869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580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956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468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635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80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778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7305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</a:t>
            </a:r>
            <a:r>
              <a:rPr lang="pt-BR" dirty="0" err="1"/>
              <a:t>col</a:t>
            </a:r>
            <a:r>
              <a:rPr lang="pt-BR" dirty="0"/>
              <a:t> = vec3(0, 0, 1);</a:t>
            </a:r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46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475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= 1.; // raio da esfera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78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= 1.; // raio da esfera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vec3(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 0., 1.));</a:t>
            </a:r>
          </a:p>
          <a:p>
            <a:endParaRPr lang="pt-BR" dirty="0"/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22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517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= 1.; // raio da esfera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vec3(0.1, 0.9, 0.3);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3995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sphereLeft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vec3(-2.5, 0, -2), 2.0);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sphereRight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vec3(2.5, 0, -2), 2.0) 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min(</a:t>
            </a:r>
            <a:r>
              <a:rPr lang="pt-BR" dirty="0" err="1"/>
              <a:t>sphereLeft</a:t>
            </a:r>
            <a:r>
              <a:rPr lang="pt-BR" dirty="0"/>
              <a:t>, </a:t>
            </a:r>
            <a:r>
              <a:rPr lang="pt-BR" dirty="0" err="1"/>
              <a:t>sphereRight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vec3(0.1, 0.9, 0.3);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270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vec4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, vec3 </a:t>
            </a:r>
            <a:r>
              <a:rPr lang="pt-BR" dirty="0" err="1"/>
              <a:t>col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col</a:t>
            </a:r>
            <a:r>
              <a:rPr lang="pt-BR" dirty="0"/>
              <a:t>, </a:t>
            </a:r>
            <a:r>
              <a:rPr lang="pt-BR" dirty="0" err="1"/>
              <a:t>d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minWithColor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&lt;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vec4 </a:t>
            </a:r>
            <a:r>
              <a:rPr lang="pt-BR" dirty="0" err="1"/>
              <a:t>sphereLeft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vec3(-2.5, 0, -2), 2.0, vec3(0.1, 0.9, 0.3));</a:t>
            </a:r>
          </a:p>
          <a:p>
            <a:r>
              <a:rPr lang="pt-BR" dirty="0"/>
              <a:t>  vec4 </a:t>
            </a:r>
            <a:r>
              <a:rPr lang="pt-BR" dirty="0" err="1"/>
              <a:t>sphereRight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vec3(2.5, 0, -2), 2.0, vec3(0.1, 0.3, 0.9));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minWithColor</a:t>
            </a:r>
            <a:r>
              <a:rPr lang="pt-BR" dirty="0"/>
              <a:t>(</a:t>
            </a:r>
            <a:r>
              <a:rPr lang="pt-BR" dirty="0" err="1"/>
              <a:t>sphereLeft</a:t>
            </a:r>
            <a:r>
              <a:rPr lang="pt-BR" dirty="0"/>
              <a:t>, </a:t>
            </a:r>
            <a:r>
              <a:rPr lang="pt-BR" dirty="0" err="1"/>
              <a:t>sphereRight</a:t>
            </a:r>
            <a:r>
              <a:rPr lang="pt-BR" dirty="0"/>
              <a:t>);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co.rgb</a:t>
            </a:r>
            <a:r>
              <a:rPr lang="pt-BR" dirty="0"/>
              <a:t>, </a:t>
            </a:r>
            <a:r>
              <a:rPr lang="pt-BR" dirty="0" err="1"/>
              <a:t>depth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).a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).a);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</a:t>
            </a:r>
            <a:r>
              <a:rPr lang="pt-BR" dirty="0" err="1"/>
              <a:t>co.rgb</a:t>
            </a:r>
            <a:r>
              <a:rPr lang="pt-BR" dirty="0"/>
              <a:t>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6519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vec4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, vec3 </a:t>
            </a:r>
            <a:r>
              <a:rPr lang="pt-BR" dirty="0" err="1"/>
              <a:t>col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col</a:t>
            </a:r>
            <a:r>
              <a:rPr lang="pt-BR" dirty="0"/>
              <a:t>, </a:t>
            </a:r>
            <a:r>
              <a:rPr lang="pt-BR" dirty="0" err="1"/>
              <a:t>d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minWithColor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&lt;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vec4 </a:t>
            </a:r>
            <a:r>
              <a:rPr lang="pt-BR" dirty="0" err="1"/>
              <a:t>sphereLeft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vec3(-2.5, 0, -2), 2.0, vec3(0.1, 0.9, 0.3));</a:t>
            </a:r>
          </a:p>
          <a:p>
            <a:r>
              <a:rPr lang="pt-BR" dirty="0"/>
              <a:t>  vec4 </a:t>
            </a:r>
            <a:r>
              <a:rPr lang="pt-BR" dirty="0" err="1"/>
              <a:t>sphereRight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vec3(2.5, 0, -2), 2.0, vec3(0.1, 0.3, 0.9));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minWithColor</a:t>
            </a:r>
            <a:r>
              <a:rPr lang="pt-BR" dirty="0"/>
              <a:t>(</a:t>
            </a:r>
            <a:r>
              <a:rPr lang="pt-BR" dirty="0" err="1"/>
              <a:t>sphereLeft</a:t>
            </a:r>
            <a:r>
              <a:rPr lang="pt-BR" dirty="0"/>
              <a:t>, </a:t>
            </a:r>
            <a:r>
              <a:rPr lang="pt-BR" dirty="0" err="1"/>
              <a:t>sphereRight</a:t>
            </a:r>
            <a:r>
              <a:rPr lang="pt-BR" dirty="0"/>
              <a:t>);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co.rgb</a:t>
            </a:r>
            <a:r>
              <a:rPr lang="pt-BR" dirty="0"/>
              <a:t>, </a:t>
            </a:r>
            <a:r>
              <a:rPr lang="pt-BR" dirty="0" err="1"/>
              <a:t>depth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).a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).a);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</a:t>
            </a:r>
            <a:r>
              <a:rPr lang="pt-BR" dirty="0" err="1"/>
              <a:t>co.rgb</a:t>
            </a:r>
            <a:r>
              <a:rPr lang="pt-BR" dirty="0"/>
              <a:t>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2968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sdOctahedron</a:t>
            </a:r>
            <a:r>
              <a:rPr lang="pt-BR" dirty="0"/>
              <a:t>( 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</a:t>
            </a:r>
            <a:r>
              <a:rPr lang="pt-BR" dirty="0"/>
              <a:t>){</a:t>
            </a:r>
          </a:p>
          <a:p>
            <a:r>
              <a:rPr lang="pt-BR" dirty="0"/>
              <a:t> 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abs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(</a:t>
            </a:r>
            <a:r>
              <a:rPr lang="pt-BR" dirty="0" err="1"/>
              <a:t>p.x+p.y+p.z-s</a:t>
            </a:r>
            <a:r>
              <a:rPr lang="pt-BR" dirty="0"/>
              <a:t>)*0.57735027;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minWithColor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&lt;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maxWithColor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&gt;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vec4(vec3(0.1, 0.3, 0.9), </a:t>
            </a:r>
            <a:r>
              <a:rPr lang="pt-BR" dirty="0" err="1"/>
              <a:t>sdOctahedron</a:t>
            </a:r>
            <a:r>
              <a:rPr lang="pt-BR" dirty="0"/>
              <a:t>(2.0 * </a:t>
            </a:r>
            <a:r>
              <a:rPr lang="pt-BR" dirty="0" err="1"/>
              <a:t>p</a:t>
            </a:r>
            <a:r>
              <a:rPr lang="pt-BR" dirty="0"/>
              <a:t>, 1.0)/2.0);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co.rgb</a:t>
            </a:r>
            <a:r>
              <a:rPr lang="pt-BR" dirty="0"/>
              <a:t>, </a:t>
            </a:r>
            <a:r>
              <a:rPr lang="pt-BR" dirty="0" err="1"/>
              <a:t>depth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).a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).a);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mat4 </a:t>
            </a:r>
            <a:r>
              <a:rPr lang="pt-BR" dirty="0" err="1"/>
              <a:t>look_at</a:t>
            </a:r>
            <a:r>
              <a:rPr lang="pt-BR" dirty="0"/>
              <a:t>(vec3 </a:t>
            </a:r>
            <a:r>
              <a:rPr lang="pt-BR" dirty="0" err="1"/>
              <a:t>eye</a:t>
            </a:r>
            <a:r>
              <a:rPr lang="pt-BR" dirty="0"/>
              <a:t>, vec3 </a:t>
            </a:r>
            <a:r>
              <a:rPr lang="pt-BR" dirty="0" err="1"/>
              <a:t>at</a:t>
            </a:r>
            <a:r>
              <a:rPr lang="pt-BR" dirty="0"/>
              <a:t>, vec3 </a:t>
            </a:r>
            <a:r>
              <a:rPr lang="pt-BR" dirty="0" err="1"/>
              <a:t>up</a:t>
            </a:r>
            <a:r>
              <a:rPr lang="pt-BR" dirty="0"/>
              <a:t>) {</a:t>
            </a:r>
          </a:p>
          <a:p>
            <a:r>
              <a:rPr lang="pt-BR" dirty="0"/>
              <a:t>    vec3 </a:t>
            </a:r>
            <a:r>
              <a:rPr lang="pt-BR" dirty="0" err="1"/>
              <a:t>w</a:t>
            </a:r>
            <a:r>
              <a:rPr lang="pt-BR" dirty="0"/>
              <a:t> = normalize(</a:t>
            </a:r>
            <a:r>
              <a:rPr lang="pt-BR" dirty="0" err="1"/>
              <a:t>at</a:t>
            </a:r>
            <a:r>
              <a:rPr lang="pt-BR" dirty="0"/>
              <a:t> - </a:t>
            </a:r>
            <a:r>
              <a:rPr lang="pt-BR" dirty="0" err="1"/>
              <a:t>eye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u</a:t>
            </a:r>
            <a:r>
              <a:rPr lang="pt-BR" dirty="0"/>
              <a:t> = normalize(</a:t>
            </a:r>
            <a:r>
              <a:rPr lang="pt-BR" dirty="0" err="1"/>
              <a:t>cross</a:t>
            </a:r>
            <a:r>
              <a:rPr lang="pt-BR" dirty="0"/>
              <a:t>(</a:t>
            </a:r>
            <a:r>
              <a:rPr lang="pt-BR" dirty="0" err="1"/>
              <a:t>w</a:t>
            </a:r>
            <a:r>
              <a:rPr lang="pt-BR" dirty="0"/>
              <a:t>, </a:t>
            </a:r>
            <a:r>
              <a:rPr lang="pt-BR" dirty="0" err="1"/>
              <a:t>up</a:t>
            </a:r>
            <a:r>
              <a:rPr lang="pt-BR" dirty="0"/>
              <a:t>));</a:t>
            </a:r>
          </a:p>
          <a:p>
            <a:r>
              <a:rPr lang="pt-BR" dirty="0"/>
              <a:t>    vec3 </a:t>
            </a:r>
            <a:r>
              <a:rPr lang="pt-BR" dirty="0" err="1"/>
              <a:t>v</a:t>
            </a:r>
            <a:r>
              <a:rPr lang="pt-BR" dirty="0"/>
              <a:t> = </a:t>
            </a:r>
            <a:r>
              <a:rPr lang="pt-BR" dirty="0" err="1"/>
              <a:t>cross</a:t>
            </a:r>
            <a:r>
              <a:rPr lang="pt-BR" dirty="0"/>
              <a:t>(</a:t>
            </a:r>
            <a:r>
              <a:rPr lang="pt-BR" dirty="0" err="1"/>
              <a:t>u</a:t>
            </a:r>
            <a:r>
              <a:rPr lang="pt-BR" dirty="0"/>
              <a:t>, </a:t>
            </a:r>
            <a:r>
              <a:rPr lang="pt-BR" dirty="0" err="1"/>
              <a:t>w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return</a:t>
            </a:r>
            <a:r>
              <a:rPr lang="pt-BR" dirty="0"/>
              <a:t> mat4(</a:t>
            </a:r>
          </a:p>
          <a:p>
            <a:r>
              <a:rPr lang="pt-BR" dirty="0"/>
              <a:t>        vec4(</a:t>
            </a:r>
            <a:r>
              <a:rPr lang="pt-BR" dirty="0" err="1"/>
              <a:t>u</a:t>
            </a:r>
            <a:r>
              <a:rPr lang="pt-BR" dirty="0"/>
              <a:t>, 0.0),</a:t>
            </a:r>
          </a:p>
          <a:p>
            <a:r>
              <a:rPr lang="pt-BR" dirty="0"/>
              <a:t>        vec4(</a:t>
            </a:r>
            <a:r>
              <a:rPr lang="pt-BR" dirty="0" err="1"/>
              <a:t>v</a:t>
            </a:r>
            <a:r>
              <a:rPr lang="pt-BR" dirty="0"/>
              <a:t>, 0.0),</a:t>
            </a:r>
          </a:p>
          <a:p>
            <a:r>
              <a:rPr lang="pt-BR" dirty="0"/>
              <a:t>        vec4(-</a:t>
            </a:r>
            <a:r>
              <a:rPr lang="pt-BR" dirty="0" err="1"/>
              <a:t>w</a:t>
            </a:r>
            <a:r>
              <a:rPr lang="pt-BR" dirty="0"/>
              <a:t>, 0.0),</a:t>
            </a:r>
          </a:p>
          <a:p>
            <a:r>
              <a:rPr lang="pt-BR" dirty="0"/>
              <a:t>        vec4(vec3(0.0), 1.0)</a:t>
            </a:r>
          </a:p>
          <a:p>
            <a:r>
              <a:rPr lang="pt-BR" dirty="0"/>
              <a:t>    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    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vec3(0.0, 0.0, 5.0);</a:t>
            </a:r>
          </a:p>
          <a:p>
            <a:r>
              <a:rPr lang="pt-BR" dirty="0"/>
              <a:t>  mat4 </a:t>
            </a:r>
            <a:r>
              <a:rPr lang="pt-BR" dirty="0" err="1"/>
              <a:t>view</a:t>
            </a:r>
            <a:r>
              <a:rPr lang="pt-BR" dirty="0"/>
              <a:t> = </a:t>
            </a:r>
            <a:r>
              <a:rPr lang="pt-BR" dirty="0" err="1"/>
              <a:t>look_at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vec3(0.0, 0.0, 0.0), vec3(0.0, 1.0, 0.0));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rd = normalize((</a:t>
            </a:r>
            <a:r>
              <a:rPr lang="pt-BR" dirty="0" err="1"/>
              <a:t>view</a:t>
            </a:r>
            <a:r>
              <a:rPr lang="pt-BR" dirty="0"/>
              <a:t> * vec4(rd, 1.0)).</a:t>
            </a:r>
            <a:r>
              <a:rPr lang="pt-BR" dirty="0" err="1"/>
              <a:t>xyz</a:t>
            </a:r>
            <a:r>
              <a:rPr lang="pt-BR" dirty="0"/>
              <a:t>);</a:t>
            </a:r>
          </a:p>
          <a:p>
            <a:endParaRPr lang="pt-BR" dirty="0"/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</a:t>
            </a:r>
            <a:r>
              <a:rPr lang="pt-BR" dirty="0" err="1"/>
              <a:t>co.rgb</a:t>
            </a:r>
            <a:r>
              <a:rPr lang="pt-BR" dirty="0"/>
              <a:t>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131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34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65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93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45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82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t="1" b="16530"/>
          <a:stretch/>
        </p:blipFill>
        <p:spPr>
          <a:xfrm>
            <a:off x="6094" y="-1"/>
            <a:ext cx="912342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5296958"/>
            <a:ext cx="2895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hyperlink" Target="https://youtu.be/Cp5WWtMoeKg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adertoy.com/view/4lyBDV" TargetMode="External"/><Relationship Id="rId3" Type="http://schemas.microsoft.com/office/2007/relationships/media" Target="../media/media10.mov"/><Relationship Id="rId7" Type="http://schemas.openxmlformats.org/officeDocument/2006/relationships/hyperlink" Target="https://www.shadertoy.com/view/4dKyRz" TargetMode="Externa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video" Target="../media/media10.mo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video" Target="../media/media6.mov"/><Relationship Id="rId17" Type="http://schemas.openxmlformats.org/officeDocument/2006/relationships/image" Target="../media/image5.png"/><Relationship Id="rId2" Type="http://schemas.openxmlformats.org/officeDocument/2006/relationships/video" Target="../media/media1.mo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microsoft.com/office/2007/relationships/media" Target="../media/media6.mov"/><Relationship Id="rId5" Type="http://schemas.microsoft.com/office/2007/relationships/media" Target="../media/media3.mov"/><Relationship Id="rId15" Type="http://schemas.openxmlformats.org/officeDocument/2006/relationships/image" Target="../media/image3.png"/><Relationship Id="rId10" Type="http://schemas.openxmlformats.org/officeDocument/2006/relationships/video" Target="../media/media5.mov"/><Relationship Id="rId19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microsoft.com/office/2007/relationships/media" Target="../media/media5.mov"/><Relationship Id="rId1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iquilezles.org/articles/distfunctions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hadertoy.com/view/McVcRR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Ghttps:/gubebra.itch.io/raymarching-webgpu" TargetMode="External"/><Relationship Id="rId2" Type="http://schemas.openxmlformats.org/officeDocument/2006/relationships/hyperlink" Target="https://github.com/Gustavobb/raymarching-wgsl-template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jamie-wong.com/2016/07/15/ray-marching-signed-distance-functions/" TargetMode="External"/><Relationship Id="rId2" Type="http://schemas.openxmlformats.org/officeDocument/2006/relationships/hyperlink" Target="https://inspirnathan.com/posts/52-shadertoy-tutorial-part-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adertoy.com/view/ltyXD3" TargetMode="External"/><Relationship Id="rId5" Type="http://schemas.openxmlformats.org/officeDocument/2006/relationships/hyperlink" Target="http://bentonian.com/Lectures/FGraphics1819/1.%20Ray%20Marching%20and%20Signed%20Distance%20Fields.pdf" TargetMode="External"/><Relationship Id="rId4" Type="http://schemas.openxmlformats.org/officeDocument/2006/relationships/hyperlink" Target="https://iquilezles.org/articles/raymarchingdf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pt-BR" sz="1650"/>
              <a:t>Ray </a:t>
            </a:r>
            <a:r>
              <a:rPr lang="pt-BR" sz="1650" err="1"/>
              <a:t>Marching</a:t>
            </a:r>
            <a:r>
              <a:rPr lang="pt-BR" sz="1650"/>
              <a:t> 1</a:t>
            </a:r>
            <a:endParaRPr lang="pt-BR"/>
          </a:p>
          <a:p>
            <a:pPr marL="0" indent="0">
              <a:spcBef>
                <a:spcPts val="0"/>
              </a:spcBef>
              <a:buSzPts val="1600"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171E7EA-5F2E-61D0-B299-0ABAC651B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4731591"/>
          </a:xfrm>
        </p:spPr>
        <p:txBody>
          <a:bodyPr>
            <a:normAutofit fontScale="92500" lnSpcReduction="10000"/>
          </a:bodyPr>
          <a:lstStyle/>
          <a:p>
            <a:pPr marL="377825" indent="-285750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pt-BR" noProof="0"/>
              <a:t>Regra de como avançamos sobre raio:</a:t>
            </a:r>
            <a:endParaRPr lang="en-US"/>
          </a:p>
          <a:p>
            <a:pPr marL="835025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noProof="0"/>
              <a:t>Calculamos a</a:t>
            </a:r>
            <a:r>
              <a:rPr lang="pt-BR" b="1" noProof="0"/>
              <a:t> SDF</a:t>
            </a:r>
            <a:r>
              <a:rPr lang="pt-BR" noProof="0"/>
              <a:t> de cada objeto</a:t>
            </a:r>
            <a:r>
              <a:rPr lang="pt-BR" b="1" noProof="0"/>
              <a:t>, </a:t>
            </a:r>
            <a:r>
              <a:rPr lang="pt-BR" noProof="0"/>
              <a:t>que é a distância mínima de um ponto a cena (conjunto de objetos)</a:t>
            </a:r>
          </a:p>
          <a:p>
            <a:pPr marL="835025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noProof="0"/>
              <a:t>Avançamos sobre o raio o valor encontrado (a distância máxima segura sem atravessar a cena)</a:t>
            </a:r>
            <a:endParaRPr lang="pt-BR" b="1"/>
          </a:p>
          <a:p>
            <a:pPr marL="360363" indent="-268288">
              <a:spcAft>
                <a:spcPts val="1200"/>
              </a:spcAft>
              <a:buFont typeface="Calibri"/>
              <a:buChar char="-"/>
            </a:pPr>
            <a:r>
              <a:rPr lang="pt-BR" noProof="0"/>
              <a:t>Se houver algum objeto perto o bastante do raio (valor pequeno), consideramos que batemos nele</a:t>
            </a:r>
            <a:endParaRPr lang="pt-BR" b="1" noProof="0"/>
          </a:p>
          <a:p>
            <a:pPr marL="360363" indent="-268288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pt-BR" noProof="0"/>
              <a:t>O algoritmo de Ray </a:t>
            </a:r>
            <a:r>
              <a:rPr lang="pt-BR" noProof="0" err="1"/>
              <a:t>Marching</a:t>
            </a:r>
            <a:r>
              <a:rPr lang="pt-BR" noProof="0"/>
              <a:t> vai se aproximando da colisão, ao contrário do Ray </a:t>
            </a:r>
            <a:r>
              <a:rPr lang="pt-BR" noProof="0" err="1"/>
              <a:t>Tracing</a:t>
            </a:r>
            <a:r>
              <a:rPr lang="pt-BR" noProof="0"/>
              <a:t>, onde é possível determinar com exatidão se o raio intersectou um objeto.</a:t>
            </a:r>
          </a:p>
          <a:p>
            <a:pPr marL="360363" indent="-268288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pt-BR" noProof="0"/>
              <a:t>Essa imprecisão do Ray </a:t>
            </a:r>
            <a:r>
              <a:rPr lang="pt-BR" noProof="0" err="1"/>
              <a:t>Marching</a:t>
            </a:r>
            <a:r>
              <a:rPr lang="pt-BR" noProof="0"/>
              <a:t> acaba permitindo criar efeitos visuais únicos, difíceis de alcançar com outras técnicas.</a:t>
            </a:r>
          </a:p>
        </p:txBody>
      </p:sp>
    </p:spTree>
    <p:extLst>
      <p:ext uri="{BB962C8B-B14F-4D97-AF65-F5344CB8AC3E}">
        <p14:creationId xmlns:p14="http://schemas.microsoft.com/office/powerpoint/2010/main" val="452864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id="{7C49A633-0458-0601-E808-C3904B84A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61" y="737419"/>
            <a:ext cx="6910777" cy="46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6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pic>
        <p:nvPicPr>
          <p:cNvPr id="3" name="Imagem 2" descr="Gráfico&#10;&#10;Descrição gerada automaticamente">
            <a:extLst>
              <a:ext uri="{FF2B5EF4-FFF2-40B4-BE49-F238E27FC236}">
                <a16:creationId xmlns:a16="http://schemas.microsoft.com/office/drawing/2014/main" id="{B707037A-BB05-4BBB-927E-1C1D5606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242" y="763756"/>
            <a:ext cx="6825196" cy="46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7CBD5C-2A51-CEF8-5C21-AD941194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94" y="770340"/>
            <a:ext cx="6923944" cy="46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1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9E7C46-2B0F-36DF-59FC-F74DEA0D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50587"/>
            <a:ext cx="6838361" cy="46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0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5E3727-5EC5-98F8-7339-8D0FC5BE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0" y="737418"/>
            <a:ext cx="6838362" cy="46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77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16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73BD51-6905-BACC-0C30-84EB22D26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59" y="737419"/>
            <a:ext cx="6838363" cy="46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17</a:t>
            </a:fld>
            <a:endParaRPr lang="pt-BR"/>
          </a:p>
        </p:txBody>
      </p:sp>
      <p:pic>
        <p:nvPicPr>
          <p:cNvPr id="5" name="Imagem 4" descr="Gráfico, Diagrama&#10;&#10;Descrição gerada automaticamente">
            <a:extLst>
              <a:ext uri="{FF2B5EF4-FFF2-40B4-BE49-F238E27FC236}">
                <a16:creationId xmlns:a16="http://schemas.microsoft.com/office/drawing/2014/main" id="{6D8AC3D1-801D-9C0D-8A33-BF52C1AC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8"/>
            <a:ext cx="6838361" cy="46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28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18</a:t>
            </a:fld>
            <a:endParaRPr lang="pt-BR"/>
          </a:p>
        </p:txBody>
      </p:sp>
      <p:pic>
        <p:nvPicPr>
          <p:cNvPr id="3" name="Imagem 2" descr="Gráfico&#10;&#10;Descrição gerada automaticamente">
            <a:extLst>
              <a:ext uri="{FF2B5EF4-FFF2-40B4-BE49-F238E27FC236}">
                <a16:creationId xmlns:a16="http://schemas.microsoft.com/office/drawing/2014/main" id="{05DEF9D5-4E12-D39E-7F52-29A961987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9"/>
            <a:ext cx="6838361" cy="4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  <p:pic>
        <p:nvPicPr>
          <p:cNvPr id="3" name="Imagem 2" descr="Gráfico&#10;&#10;Descrição gerada automaticamente">
            <a:extLst>
              <a:ext uri="{FF2B5EF4-FFF2-40B4-BE49-F238E27FC236}">
                <a16:creationId xmlns:a16="http://schemas.microsoft.com/office/drawing/2014/main" id="{05DEF9D5-4E12-D39E-7F52-29A961987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9"/>
            <a:ext cx="6838361" cy="4641792"/>
          </a:xfrm>
          <a:prstGeom prst="rect">
            <a:avLst/>
          </a:prstGeom>
        </p:spPr>
      </p:pic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8D67FD23-7297-96CA-BF42-DA2BF6E2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61" y="737419"/>
            <a:ext cx="6838362" cy="4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0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Ray </a:t>
            </a:r>
            <a:r>
              <a:rPr lang="pt-BR" sz="2650" err="1"/>
              <a:t>Marching</a:t>
            </a:r>
            <a:r>
              <a:rPr lang="pt-BR" sz="2650"/>
              <a:t>: Introdução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E27F0-920F-09F2-D74C-87B4CDC55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Char char="•"/>
            </a:pPr>
            <a:r>
              <a:rPr lang="pt-BR" noProof="0"/>
              <a:t>Semelhança com </a:t>
            </a:r>
            <a:r>
              <a:rPr lang="pt-BR" b="1" noProof="0"/>
              <a:t>Ray </a:t>
            </a:r>
            <a:r>
              <a:rPr lang="pt-BR" b="1" noProof="0" err="1"/>
              <a:t>Tracing</a:t>
            </a:r>
            <a:r>
              <a:rPr lang="pt-BR" noProof="0"/>
              <a:t>: raios são lançados de uma câmera virtual em objetos que não são definidos por uma malha poligonal, são calculados matematicamente</a:t>
            </a:r>
          </a:p>
          <a:p>
            <a:pPr marL="285750" indent="-285750">
              <a:buChar char="•"/>
            </a:pPr>
            <a:endParaRPr lang="pt-BR"/>
          </a:p>
          <a:p>
            <a:pPr marL="285750" indent="-285750">
              <a:buChar char="•"/>
            </a:pPr>
            <a:r>
              <a:rPr lang="pt-BR" noProof="0"/>
              <a:t>Diferença com </a:t>
            </a:r>
            <a:r>
              <a:rPr lang="pt-BR" b="1" noProof="0"/>
              <a:t>Ray </a:t>
            </a:r>
            <a:r>
              <a:rPr lang="pt-BR" b="1" noProof="0" err="1"/>
              <a:t>Tracing</a:t>
            </a:r>
            <a:r>
              <a:rPr lang="pt-BR" noProof="0"/>
              <a:t>: não calcula interseções diretas</a:t>
            </a:r>
          </a:p>
          <a:p>
            <a:pPr marL="0" indent="0"/>
            <a:endParaRPr lang="pt-BR" noProof="0"/>
          </a:p>
          <a:p>
            <a:pPr marL="285750" indent="-285750">
              <a:buChar char="•"/>
            </a:pPr>
            <a:r>
              <a:rPr lang="pt-BR" b="1" noProof="0">
                <a:solidFill>
                  <a:schemeClr val="accent2">
                    <a:lumMod val="76000"/>
                  </a:schemeClr>
                </a:solidFill>
              </a:rPr>
              <a:t>O objetivo é verificar se um raio que lançarmos intersecta* um objeto e o ponto de interseção*.</a:t>
            </a:r>
          </a:p>
          <a:p>
            <a:pPr marL="0" indent="0"/>
            <a:endParaRPr lang="pt-BR" b="1" noProof="0">
              <a:solidFill>
                <a:schemeClr val="accent2">
                  <a:lumMod val="76000"/>
                </a:schemeClr>
              </a:solidFill>
            </a:endParaRPr>
          </a:p>
          <a:p>
            <a:pPr marL="285750" indent="-285750">
              <a:buChar char="•"/>
            </a:pPr>
            <a:r>
              <a:rPr lang="pt-BR" noProof="0"/>
              <a:t>Permite criar cenas com objetos difíceis de modelar, como </a:t>
            </a:r>
            <a:r>
              <a:rPr lang="pt-BR"/>
              <a:t>fractais, formas</a:t>
            </a:r>
            <a:r>
              <a:rPr lang="pt-BR" noProof="0"/>
              <a:t> suaves</a:t>
            </a:r>
            <a:r>
              <a:rPr lang="pt-BR"/>
              <a:t> e volumes (nuvem por exemplo)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45484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20</a:t>
            </a:fld>
            <a:endParaRPr lang="pt-BR"/>
          </a:p>
        </p:txBody>
      </p:sp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8D67FD23-7297-96CA-BF42-DA2BF6E2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9"/>
            <a:ext cx="6838362" cy="46417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0CE1EF-6F31-A28B-759F-F7A3867B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61" y="737419"/>
            <a:ext cx="6831778" cy="46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16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D62A-CF72-BAA5-C604-3A52284AB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CDA4-1D7C-D7B9-9B90-CE66E5D4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E8892-DF50-81F2-19BC-09B2A19D86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21</a:t>
            </a:fld>
            <a:endParaRPr lang="pt-BR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42F5B31-FEC9-D2CD-915E-175F48561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506" y="4499133"/>
            <a:ext cx="8428232" cy="515938"/>
          </a:xfrm>
        </p:spPr>
        <p:txBody>
          <a:bodyPr>
            <a:normAutofit/>
          </a:bodyPr>
          <a:lstStyle/>
          <a:p>
            <a:pPr marL="444500" indent="-342900">
              <a:buChar char="•"/>
            </a:pPr>
            <a:r>
              <a:rPr lang="en-US" sz="1600"/>
              <a:t>O que seria "</a:t>
            </a:r>
            <a:r>
              <a:rPr lang="en-US" sz="1600" err="1"/>
              <a:t>marchar</a:t>
            </a:r>
            <a:r>
              <a:rPr lang="en-US" sz="1600"/>
              <a:t>", </a:t>
            </a:r>
            <a:r>
              <a:rPr lang="en-US" sz="1600" err="1"/>
              <a:t>ou</a:t>
            </a:r>
            <a:r>
              <a:rPr lang="en-US" sz="1600"/>
              <a:t> </a:t>
            </a:r>
            <a:r>
              <a:rPr lang="en-US" sz="1600" err="1"/>
              <a:t>andar</a:t>
            </a:r>
            <a:r>
              <a:rPr lang="en-US" sz="1600"/>
              <a:t> </a:t>
            </a:r>
            <a:r>
              <a:rPr lang="en-US" sz="1600" err="1"/>
              <a:t>sobre</a:t>
            </a:r>
            <a:r>
              <a:rPr lang="en-US" sz="1600"/>
              <a:t> o </a:t>
            </a:r>
            <a:r>
              <a:rPr lang="en-US" sz="1600" err="1"/>
              <a:t>raio</a:t>
            </a:r>
            <a:r>
              <a:rPr lang="en-US" sz="1600"/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FF1D0-E30B-85DC-99D4-A1DB56899981}"/>
              </a:ext>
            </a:extLst>
          </p:cNvPr>
          <p:cNvSpPr txBox="1"/>
          <p:nvPr/>
        </p:nvSpPr>
        <p:spPr>
          <a:xfrm>
            <a:off x="237506" y="923795"/>
            <a:ext cx="8561701" cy="3575338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Para cada raio lançado:</a:t>
            </a:r>
            <a:endParaRPr lang="en-US" noProof="1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685800" lvl="1"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Enquanto </a:t>
            </a:r>
            <a:r>
              <a:rPr lang="en-US" b="1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não batermos em nada</a:t>
            </a: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 ou </a:t>
            </a:r>
            <a:r>
              <a:rPr lang="en-US" b="1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não ultrapassarmos o limite</a:t>
            </a: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 de marchas:</a:t>
            </a:r>
          </a:p>
          <a:p>
            <a:pPr marL="1143000" lvl="2"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Para cada objeto:</a:t>
            </a:r>
          </a:p>
          <a:p>
            <a:pPr marL="1600200" lvl="3"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Calcule a </a:t>
            </a:r>
            <a:r>
              <a:rPr lang="en-US" b="1" noProof="1">
                <a:solidFill>
                  <a:schemeClr val="bg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SDF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do objeto para ter a menor distância entre o ponto e ele;</a:t>
            </a:r>
          </a:p>
          <a:p>
            <a:pPr marL="1600200" lvl="3"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Se a distância foi a </a:t>
            </a:r>
            <a:r>
              <a:rPr lang="en-US" b="1" noProof="1">
                <a:solidFill>
                  <a:schemeClr val="bg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menor achada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  <a:latin typeface="Courier New"/>
                <a:cs typeface="Courier New"/>
              </a:rPr>
              <a:t> até agora, guarde ela;</a:t>
            </a:r>
          </a:p>
          <a:p>
            <a:pPr marL="1143000" lvl="2"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Se a distância foi </a:t>
            </a:r>
            <a:r>
              <a:rPr lang="en-US" b="1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menor que um valor mínimo definido</a:t>
            </a: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, batemos em algo, retorne da função</a:t>
            </a:r>
          </a:p>
          <a:p>
            <a:pPr marL="1143000" lvl="2"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Senão, </a:t>
            </a:r>
            <a:r>
              <a:rPr lang="en-US" b="1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ande com o raio</a:t>
            </a: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 a distância encontrada e repita o processo</a:t>
            </a:r>
          </a:p>
          <a:p>
            <a:pPr marL="685800" lvl="1">
              <a:spcBef>
                <a:spcPts val="400"/>
              </a:spcBef>
              <a:spcAft>
                <a:spcPts val="600"/>
              </a:spcAft>
            </a:pPr>
            <a:r>
              <a:rPr lang="en-US" noProof="1">
                <a:solidFill>
                  <a:schemeClr val="bg2">
                    <a:lumMod val="20000"/>
                    <a:lumOff val="80000"/>
                  </a:schemeClr>
                </a:solidFill>
                <a:latin typeface="Courier New"/>
                <a:cs typeface="Courier New"/>
              </a:rPr>
              <a:t>Cálculo de iluminação, etc...</a:t>
            </a:r>
          </a:p>
          <a:p>
            <a:pPr algn="l"/>
            <a:endParaRPr lang="en-US" sz="16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AD34F47-AD8B-7CA1-FD2A-7AFCD84AF291}"/>
              </a:ext>
            </a:extLst>
          </p:cNvPr>
          <p:cNvSpPr txBox="1"/>
          <p:nvPr/>
        </p:nvSpPr>
        <p:spPr>
          <a:xfrm>
            <a:off x="743243" y="5015071"/>
            <a:ext cx="6853311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aseline="0" noProof="1">
                <a:solidFill>
                  <a:srgbClr val="FF8F40"/>
                </a:solidFill>
                <a:latin typeface="Menlo"/>
              </a:rPr>
              <a:t>var</a:t>
            </a:r>
            <a:r>
              <a:rPr lang="en-US" sz="1600" baseline="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new_ray_origin</a:t>
            </a:r>
            <a:r>
              <a:rPr lang="en-US" sz="1600" baseline="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baseline="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600" baseline="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ray_origin </a:t>
            </a:r>
            <a:r>
              <a:rPr lang="en-US" sz="1600" baseline="0" noProof="1">
                <a:solidFill>
                  <a:srgbClr val="F29668"/>
                </a:solidFill>
                <a:latin typeface="Menlo"/>
              </a:rPr>
              <a:t>+</a:t>
            </a:r>
            <a:r>
              <a:rPr lang="en-US" sz="1600" baseline="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ray_direction </a:t>
            </a:r>
            <a:r>
              <a:rPr lang="en-US" sz="16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600" baseline="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max_safe_distance;</a:t>
            </a:r>
            <a:endParaRPr lang="en-US" sz="1600" noProof="1"/>
          </a:p>
        </p:txBody>
      </p:sp>
    </p:spTree>
    <p:extLst>
      <p:ext uri="{BB962C8B-B14F-4D97-AF65-F5344CB8AC3E}">
        <p14:creationId xmlns:p14="http://schemas.microsoft.com/office/powerpoint/2010/main" val="4019239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Visualização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22</a:t>
            </a:fld>
            <a:endParaRPr lang="pt-BR"/>
          </a:p>
        </p:txBody>
      </p:sp>
      <p:pic>
        <p:nvPicPr>
          <p:cNvPr id="7" name="Screen Recording 2024-11-12 at 19.15.38">
            <a:hlinkClick r:id="" action="ppaction://media"/>
            <a:extLst>
              <a:ext uri="{FF2B5EF4-FFF2-40B4-BE49-F238E27FC236}">
                <a16:creationId xmlns:a16="http://schemas.microsoft.com/office/drawing/2014/main" id="{DD5F3FE2-BE03-C672-27D4-5F5E2FEA7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290" y="749321"/>
            <a:ext cx="7961419" cy="4502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940686-1A9E-A9F7-C994-0582045D457D}"/>
              </a:ext>
            </a:extLst>
          </p:cNvPr>
          <p:cNvSpPr txBox="1"/>
          <p:nvPr/>
        </p:nvSpPr>
        <p:spPr>
          <a:xfrm>
            <a:off x="6860016" y="5334664"/>
            <a:ext cx="27431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hlinkClick r:id="rId6"/>
              </a:rPr>
              <a:t>https://youtu.be/Cp5WWtMoeKg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726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</a:t>
            </a:r>
            <a:r>
              <a:rPr lang="pt-BR" sz="2400"/>
              <a:t>Exemplos visualização interativos</a:t>
            </a: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23</a:t>
            </a:fld>
            <a:endParaRPr lang="pt-B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915503-EFD3-8903-85C4-CD3FE2F32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097" y="3556851"/>
            <a:ext cx="8428232" cy="4496159"/>
          </a:xfrm>
        </p:spPr>
        <p:txBody>
          <a:bodyPr/>
          <a:lstStyle/>
          <a:p>
            <a:r>
              <a:rPr lang="en-US">
                <a:hlinkClick r:id="rId7"/>
              </a:rPr>
              <a:t>https://www.shadertoy.com/view/4dKyRz</a:t>
            </a:r>
          </a:p>
          <a:p>
            <a:r>
              <a:rPr lang="en-US">
                <a:hlinkClick r:id="rId8"/>
              </a:rPr>
              <a:t>https://www.shadertoy.com/view/4lyBDV</a:t>
            </a:r>
            <a:endParaRPr lang="en-US"/>
          </a:p>
        </p:txBody>
      </p:sp>
      <p:pic>
        <p:nvPicPr>
          <p:cNvPr id="7" name="Screen Recording 2024-11-12 at 19.11.18">
            <a:hlinkClick r:id="" action="ppaction://media"/>
            <a:extLst>
              <a:ext uri="{FF2B5EF4-FFF2-40B4-BE49-F238E27FC236}">
                <a16:creationId xmlns:a16="http://schemas.microsoft.com/office/drawing/2014/main" id="{E8253844-14B8-0C7D-2E04-3673647721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443" y="1189079"/>
            <a:ext cx="3773335" cy="2120036"/>
          </a:xfrm>
          <a:prstGeom prst="rect">
            <a:avLst/>
          </a:prstGeom>
        </p:spPr>
      </p:pic>
      <p:pic>
        <p:nvPicPr>
          <p:cNvPr id="8" name="Screen Recording 2024-11-12 at 19.18.54">
            <a:hlinkClick r:id="" action="ppaction://media"/>
            <a:extLst>
              <a:ext uri="{FF2B5EF4-FFF2-40B4-BE49-F238E27FC236}">
                <a16:creationId xmlns:a16="http://schemas.microsoft.com/office/drawing/2014/main" id="{560EBEAB-79AD-6457-0E56-C54BA387BE8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600" y="1184092"/>
            <a:ext cx="3833197" cy="213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089F-4B67-FFB2-E4BC-6AC5D01E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Lançamento de Raios</a:t>
            </a:r>
            <a:endParaRPr lang="pt-BR" sz="2700">
              <a:solidFill>
                <a:srgbClr val="000000"/>
              </a:solidFill>
            </a:endParaRPr>
          </a:p>
          <a:p>
            <a:endParaRPr lang="pt-BR" sz="26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CCB5-1A02-8848-698E-FEAA9871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445" y="760509"/>
            <a:ext cx="8428232" cy="915948"/>
          </a:xfrm>
        </p:spPr>
        <p:txBody>
          <a:bodyPr/>
          <a:lstStyle/>
          <a:p>
            <a:r>
              <a:rPr lang="pt-BR"/>
              <a:t>A origem do lançamento dos raios é a câmera, que podemos dizer que fica atrás da nossa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2A738-042E-EDEA-9DF0-63822CCE5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  <p:pic>
        <p:nvPicPr>
          <p:cNvPr id="9" name="Picture 2" descr="A diagram of a sun&#10;&#10;Description automatically generated">
            <a:extLst>
              <a:ext uri="{FF2B5EF4-FFF2-40B4-BE49-F238E27FC236}">
                <a16:creationId xmlns:a16="http://schemas.microsoft.com/office/drawing/2014/main" id="{E9ABB9D8-F4DA-3954-EF84-294D8296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46" y="1676457"/>
            <a:ext cx="5351030" cy="349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12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DA68-2280-3C3D-4BF2-8221FDCF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Lançamento de Raios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D47B1-84EA-67BD-68E3-5D0A0C9FE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raio é definido por uma origem e uma direção. Tanto a origem como a direção do vetor podem ser representados como um vec3f (ou vec2f se for em 2D).</a:t>
            </a:r>
          </a:p>
          <a:p>
            <a:endParaRPr lang="pt-BR"/>
          </a:p>
          <a:p>
            <a:r>
              <a:rPr lang="pt-BR"/>
              <a:t>Idealmente trabalhamos com vetores normalizados, ou seja, de magnitude 1.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409CE-A606-748C-7A5A-3BAFE3AC7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AC0911-2771-A364-A54A-83989DA3F7F2}"/>
              </a:ext>
            </a:extLst>
          </p:cNvPr>
          <p:cNvSpPr/>
          <p:nvPr/>
        </p:nvSpPr>
        <p:spPr>
          <a:xfrm>
            <a:off x="1709928" y="4919472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3C5FE-3386-3827-9037-7ECD43709734}"/>
              </a:ext>
            </a:extLst>
          </p:cNvPr>
          <p:cNvCxnSpPr>
            <a:cxnSpLocks/>
          </p:cNvCxnSpPr>
          <p:nvPr/>
        </p:nvCxnSpPr>
        <p:spPr>
          <a:xfrm flipV="1">
            <a:off x="1801368" y="4727448"/>
            <a:ext cx="2167128" cy="2926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0C7EF60-B64A-CB80-7EE4-EBA57DB7915F}"/>
              </a:ext>
            </a:extLst>
          </p:cNvPr>
          <p:cNvSpPr txBox="1"/>
          <p:nvPr/>
        </p:nvSpPr>
        <p:spPr>
          <a:xfrm>
            <a:off x="1477663" y="3213206"/>
            <a:ext cx="6510034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569CD6"/>
                </a:solidFill>
                <a:latin typeface="Courier New"/>
                <a:cs typeface="Courier New"/>
              </a:rPr>
              <a:t>var</a:t>
            </a:r>
            <a:r>
              <a:rPr lang="en-US" sz="1600" b="1">
                <a:solidFill>
                  <a:srgbClr val="569CD6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origin </a:t>
            </a:r>
            <a:r>
              <a:rPr lang="en-US" sz="1600" b="1">
                <a:solidFill>
                  <a:srgbClr val="B4B4B4"/>
                </a:solidFill>
                <a:effectLst/>
                <a:latin typeface="Courier New"/>
                <a:cs typeface="Courier New"/>
              </a:rPr>
              <a:t>=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600" b="1">
                <a:solidFill>
                  <a:srgbClr val="569CD6"/>
                </a:solidFill>
                <a:latin typeface="Courier New"/>
                <a:cs typeface="Courier New"/>
              </a:rPr>
              <a:t>vec3f</a:t>
            </a:r>
            <a:r>
              <a:rPr lang="en-US" sz="1600" b="1">
                <a:solidFill>
                  <a:srgbClr val="DADADA"/>
                </a:solidFill>
                <a:latin typeface="Courier New"/>
                <a:cs typeface="Courier New"/>
              </a:rPr>
              <a:t>(</a:t>
            </a:r>
            <a:r>
              <a:rPr lang="en-US" sz="1600" b="1">
                <a:solidFill>
                  <a:srgbClr val="B5CEA8"/>
                </a:solidFill>
                <a:latin typeface="Courier New"/>
                <a:cs typeface="Courier New"/>
              </a:rPr>
              <a:t>1.0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, </a:t>
            </a:r>
            <a:r>
              <a:rPr lang="en-US" sz="1600" b="1">
                <a:solidFill>
                  <a:srgbClr val="B5CEA8"/>
                </a:solidFill>
                <a:effectLst/>
                <a:latin typeface="Courier New"/>
                <a:cs typeface="Courier New"/>
              </a:rPr>
              <a:t>2.1, 1.5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);</a:t>
            </a:r>
          </a:p>
          <a:p>
            <a:r>
              <a:rPr lang="en-US" sz="1600" b="1">
                <a:solidFill>
                  <a:srgbClr val="569CD6"/>
                </a:solidFill>
                <a:latin typeface="Courier New"/>
                <a:cs typeface="Courier New"/>
              </a:rPr>
              <a:t>var</a:t>
            </a:r>
            <a:r>
              <a:rPr lang="en-US" sz="1600" b="1">
                <a:solidFill>
                  <a:srgbClr val="569CD6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direction </a:t>
            </a:r>
            <a:r>
              <a:rPr lang="en-US" sz="1600" b="1">
                <a:solidFill>
                  <a:srgbClr val="B4B4B4"/>
                </a:solidFill>
                <a:effectLst/>
                <a:latin typeface="Courier New"/>
                <a:cs typeface="Courier New"/>
              </a:rPr>
              <a:t>=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600" b="1">
                <a:solidFill>
                  <a:srgbClr val="569CD6"/>
                </a:solidFill>
                <a:latin typeface="Courier New"/>
                <a:cs typeface="Courier New"/>
              </a:rPr>
              <a:t>vec3f</a:t>
            </a:r>
            <a:r>
              <a:rPr lang="en-US" sz="1600" b="1">
                <a:solidFill>
                  <a:srgbClr val="DADADA"/>
                </a:solidFill>
                <a:latin typeface="Courier New"/>
                <a:cs typeface="Courier New"/>
              </a:rPr>
              <a:t>(</a:t>
            </a:r>
            <a:r>
              <a:rPr lang="en-US" sz="1600" b="1">
                <a:solidFill>
                  <a:srgbClr val="B5CEA8"/>
                </a:solidFill>
                <a:latin typeface="Courier New"/>
                <a:cs typeface="Courier New"/>
              </a:rPr>
              <a:t>3.0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, </a:t>
            </a:r>
            <a:r>
              <a:rPr lang="en-US" sz="1600" b="1">
                <a:solidFill>
                  <a:srgbClr val="B5CEA8"/>
                </a:solidFill>
                <a:effectLst/>
                <a:latin typeface="Courier New"/>
                <a:cs typeface="Courier New"/>
              </a:rPr>
              <a:t>2.0, 4.0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);</a:t>
            </a:r>
          </a:p>
          <a:p>
            <a:br>
              <a:rPr lang="en-US" sz="1600" b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1">
                <a:solidFill>
                  <a:srgbClr val="569CD6"/>
                </a:solidFill>
                <a:effectLst/>
                <a:latin typeface="Courier New"/>
                <a:cs typeface="Courier New"/>
              </a:rPr>
              <a:t>v</a:t>
            </a:r>
            <a:r>
              <a:rPr lang="en-US" sz="1600" b="1">
                <a:solidFill>
                  <a:srgbClr val="569CD6"/>
                </a:solidFill>
                <a:latin typeface="Courier New"/>
                <a:cs typeface="Courier New"/>
              </a:rPr>
              <a:t>ar </a:t>
            </a:r>
            <a:r>
              <a:rPr lang="en-US" sz="1600" b="1">
                <a:solidFill>
                  <a:srgbClr val="DADADA"/>
                </a:solidFill>
                <a:latin typeface="Courier New"/>
                <a:cs typeface="Courier New"/>
              </a:rPr>
              <a:t>direction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600" b="1">
                <a:solidFill>
                  <a:srgbClr val="B4B4B4"/>
                </a:solidFill>
                <a:effectLst/>
                <a:latin typeface="Courier New"/>
                <a:cs typeface="Courier New"/>
              </a:rPr>
              <a:t>=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600" b="1">
                <a:solidFill>
                  <a:srgbClr val="DCDCAA"/>
                </a:solidFill>
                <a:effectLst/>
                <a:latin typeface="Courier New"/>
                <a:cs typeface="Courier New"/>
              </a:rPr>
              <a:t>normalize</a:t>
            </a:r>
            <a:r>
              <a:rPr lang="en-US" sz="1600" b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(direction);</a:t>
            </a:r>
          </a:p>
        </p:txBody>
      </p:sp>
    </p:spTree>
    <p:extLst>
      <p:ext uri="{BB962C8B-B14F-4D97-AF65-F5344CB8AC3E}">
        <p14:creationId xmlns:p14="http://schemas.microsoft.com/office/powerpoint/2010/main" val="1122588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DA68-2280-3C3D-4BF2-8221FDCF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D47B1-84EA-67BD-68E3-5D0A0C9FE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Agora temos de verificar se o raio atinge alguma geometria na cena.</a:t>
            </a:r>
          </a:p>
          <a:p>
            <a:endParaRPr lang="pt-BR" dirty="0"/>
          </a:p>
          <a:p>
            <a:r>
              <a:rPr lang="pt-BR" dirty="0"/>
              <a:t>Uma das técnicas conhecia é o Ray </a:t>
            </a:r>
            <a:r>
              <a:rPr lang="pt-BR" dirty="0" err="1"/>
              <a:t>Tracing</a:t>
            </a:r>
            <a:r>
              <a:rPr lang="pt-BR" dirty="0"/>
              <a:t> que calcula essa intersecção, mas aqui queremos usar </a:t>
            </a:r>
            <a:r>
              <a:rPr lang="pt-BR" dirty="0" err="1"/>
              <a:t>SDFs</a:t>
            </a:r>
            <a:r>
              <a:rPr lang="pt-BR" dirty="0"/>
              <a:t>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409CE-A606-748C-7A5A-3BAFE3AC7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26</a:t>
            </a:fld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AC0911-2771-A364-A54A-83989DA3F7F2}"/>
              </a:ext>
            </a:extLst>
          </p:cNvPr>
          <p:cNvSpPr/>
          <p:nvPr/>
        </p:nvSpPr>
        <p:spPr>
          <a:xfrm>
            <a:off x="1709928" y="4919472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3C5FE-3386-3827-9037-7ECD43709734}"/>
              </a:ext>
            </a:extLst>
          </p:cNvPr>
          <p:cNvCxnSpPr>
            <a:cxnSpLocks/>
          </p:cNvCxnSpPr>
          <p:nvPr/>
        </p:nvCxnSpPr>
        <p:spPr>
          <a:xfrm flipV="1">
            <a:off x="1801368" y="4727448"/>
            <a:ext cx="2167128" cy="2926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be 7">
            <a:extLst>
              <a:ext uri="{FF2B5EF4-FFF2-40B4-BE49-F238E27FC236}">
                <a16:creationId xmlns:a16="http://schemas.microsoft.com/office/drawing/2014/main" id="{45C02B4F-DDBF-85AB-3981-A3FDDD3A3194}"/>
              </a:ext>
            </a:extLst>
          </p:cNvPr>
          <p:cNvSpPr/>
          <p:nvPr/>
        </p:nvSpPr>
        <p:spPr>
          <a:xfrm flipH="1">
            <a:off x="5137359" y="3689604"/>
            <a:ext cx="1559054" cy="1499616"/>
          </a:xfrm>
          <a:prstGeom prst="cube">
            <a:avLst>
              <a:gd name="adj" fmla="val 3046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EDDCB98-1CDF-EF80-0B73-1FD21C0A44D6}"/>
              </a:ext>
            </a:extLst>
          </p:cNvPr>
          <p:cNvSpPr/>
          <p:nvPr/>
        </p:nvSpPr>
        <p:spPr>
          <a:xfrm>
            <a:off x="4055943" y="2836195"/>
            <a:ext cx="724302" cy="1600200"/>
          </a:xfrm>
          <a:prstGeom prst="can">
            <a:avLst/>
          </a:prstGeom>
          <a:ln>
            <a:noFill/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81F3A2-8205-27A0-DEAD-DEF0B90874F6}"/>
              </a:ext>
            </a:extLst>
          </p:cNvPr>
          <p:cNvSpPr/>
          <p:nvPr/>
        </p:nvSpPr>
        <p:spPr>
          <a:xfrm>
            <a:off x="6089770" y="4320473"/>
            <a:ext cx="1197998" cy="1197998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603250" h="596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99CE69C4-B826-81AB-7B09-EB4682E4C62B}"/>
              </a:ext>
            </a:extLst>
          </p:cNvPr>
          <p:cNvSpPr/>
          <p:nvPr/>
        </p:nvSpPr>
        <p:spPr>
          <a:xfrm>
            <a:off x="5122533" y="4288335"/>
            <a:ext cx="505449" cy="505449"/>
          </a:xfrm>
          <a:prstGeom prst="mathMultiply">
            <a:avLst>
              <a:gd name="adj1" fmla="val 10465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01590-5870-CAF8-3759-A42B8FB6C416}"/>
              </a:ext>
            </a:extLst>
          </p:cNvPr>
          <p:cNvCxnSpPr>
            <a:cxnSpLocks/>
          </p:cNvCxnSpPr>
          <p:nvPr/>
        </p:nvCxnSpPr>
        <p:spPr>
          <a:xfrm flipV="1">
            <a:off x="1810512" y="4541060"/>
            <a:ext cx="3565029" cy="481354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8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8C1FFB73-8055-EA7B-4684-A284BC1B567F}"/>
              </a:ext>
            </a:extLst>
          </p:cNvPr>
          <p:cNvSpPr/>
          <p:nvPr/>
        </p:nvSpPr>
        <p:spPr>
          <a:xfrm>
            <a:off x="5088027" y="2633445"/>
            <a:ext cx="1101241" cy="1101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01590-5870-CAF8-3759-A42B8FB6C416}"/>
              </a:ext>
            </a:extLst>
          </p:cNvPr>
          <p:cNvCxnSpPr>
            <a:cxnSpLocks/>
          </p:cNvCxnSpPr>
          <p:nvPr/>
        </p:nvCxnSpPr>
        <p:spPr>
          <a:xfrm>
            <a:off x="1248767" y="2919608"/>
            <a:ext cx="6935113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28DA68-2280-3C3D-4BF2-8221FDCF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sabemos se há um objeto?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409CE-A606-748C-7A5A-3BAFE3AC7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27</a:t>
            </a:fld>
            <a:endParaRPr lang="pt-BR"/>
          </a:p>
        </p:txBody>
      </p:sp>
      <p:pic>
        <p:nvPicPr>
          <p:cNvPr id="14" name="Picture 8" descr="Movie Camera Icon">
            <a:extLst>
              <a:ext uri="{FF2B5EF4-FFF2-40B4-BE49-F238E27FC236}">
                <a16:creationId xmlns:a16="http://schemas.microsoft.com/office/drawing/2014/main" id="{16506300-B157-856A-EDF2-049C62ED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2325049"/>
            <a:ext cx="1095963" cy="8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AC0911-2771-A364-A54A-83989DA3F7F2}"/>
              </a:ext>
            </a:extLst>
          </p:cNvPr>
          <p:cNvSpPr/>
          <p:nvPr/>
        </p:nvSpPr>
        <p:spPr>
          <a:xfrm>
            <a:off x="1148183" y="2816666"/>
            <a:ext cx="201168" cy="201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D496E170-8A4F-52AA-9059-1CD0D581C7FA}"/>
              </a:ext>
            </a:extLst>
          </p:cNvPr>
          <p:cNvSpPr/>
          <p:nvPr/>
        </p:nvSpPr>
        <p:spPr>
          <a:xfrm>
            <a:off x="3436977" y="1328085"/>
            <a:ext cx="1188720" cy="102475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4F1B2B-2DFD-5CA9-F5B8-AB005ECA4462}"/>
              </a:ext>
            </a:extLst>
          </p:cNvPr>
          <p:cNvSpPr/>
          <p:nvPr/>
        </p:nvSpPr>
        <p:spPr>
          <a:xfrm>
            <a:off x="3017520" y="3648456"/>
            <a:ext cx="1399032" cy="81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8CBF40-79FB-BAC7-1538-5906BD2D37AE}"/>
              </a:ext>
            </a:extLst>
          </p:cNvPr>
          <p:cNvSpPr/>
          <p:nvPr/>
        </p:nvSpPr>
        <p:spPr>
          <a:xfrm>
            <a:off x="-648002" y="1020481"/>
            <a:ext cx="3793538" cy="379353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4881DB-0187-AE74-CD50-1DB52A8A3361}"/>
              </a:ext>
            </a:extLst>
          </p:cNvPr>
          <p:cNvSpPr/>
          <p:nvPr/>
        </p:nvSpPr>
        <p:spPr>
          <a:xfrm>
            <a:off x="3072383" y="2857500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4B6FBB-494A-7119-0707-AE136566A883}"/>
              </a:ext>
            </a:extLst>
          </p:cNvPr>
          <p:cNvSpPr/>
          <p:nvPr/>
        </p:nvSpPr>
        <p:spPr>
          <a:xfrm>
            <a:off x="2510182" y="2295299"/>
            <a:ext cx="1270708" cy="12707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12AD31-E9F8-A47E-6F04-3FE4C73364E8}"/>
              </a:ext>
            </a:extLst>
          </p:cNvPr>
          <p:cNvSpPr/>
          <p:nvPr/>
        </p:nvSpPr>
        <p:spPr>
          <a:xfrm>
            <a:off x="3717036" y="2844097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E2487A-1C8F-F4D1-FBBA-4C9AAC9CED46}"/>
              </a:ext>
            </a:extLst>
          </p:cNvPr>
          <p:cNvSpPr/>
          <p:nvPr/>
        </p:nvSpPr>
        <p:spPr>
          <a:xfrm>
            <a:off x="3254038" y="2381099"/>
            <a:ext cx="1072302" cy="107230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3D8DF57-DD7A-DB42-66F6-4AEDE646284D}"/>
              </a:ext>
            </a:extLst>
          </p:cNvPr>
          <p:cNvSpPr/>
          <p:nvPr/>
        </p:nvSpPr>
        <p:spPr>
          <a:xfrm>
            <a:off x="4251572" y="2832721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EA6E0-D162-527B-0510-6A90416DEBBA}"/>
              </a:ext>
            </a:extLst>
          </p:cNvPr>
          <p:cNvSpPr/>
          <p:nvPr/>
        </p:nvSpPr>
        <p:spPr>
          <a:xfrm>
            <a:off x="3788574" y="2369723"/>
            <a:ext cx="1072302" cy="107230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9A1A17-A939-F29A-BFB3-E19DB5CA8742}"/>
              </a:ext>
            </a:extLst>
          </p:cNvPr>
          <p:cNvSpPr/>
          <p:nvPr/>
        </p:nvSpPr>
        <p:spPr>
          <a:xfrm>
            <a:off x="4786111" y="2848641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9F719A-D502-3771-C722-FFE97B904AF0}"/>
              </a:ext>
            </a:extLst>
          </p:cNvPr>
          <p:cNvSpPr/>
          <p:nvPr/>
        </p:nvSpPr>
        <p:spPr>
          <a:xfrm>
            <a:off x="4600618" y="2658604"/>
            <a:ext cx="517292" cy="51729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7005F9-7827-7D41-5E0B-82791FF1571E}"/>
              </a:ext>
            </a:extLst>
          </p:cNvPr>
          <p:cNvSpPr/>
          <p:nvPr/>
        </p:nvSpPr>
        <p:spPr>
          <a:xfrm>
            <a:off x="5034047" y="2850914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9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0023-9015-78D1-5ACB-CED41C7D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Lançamento de Raios - Exemplo</a:t>
            </a:r>
            <a:endParaRPr lang="pt-BR" sz="2700">
              <a:solidFill>
                <a:srgbClr val="000000"/>
              </a:solidFill>
            </a:endParaRPr>
          </a:p>
          <a:p>
            <a:endParaRPr lang="pt-BR" sz="26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13B0A-1B49-0D5C-3C6D-43FF659D7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Criando uma cena com a câmera posicionada atrás da tela, apontando para dentro da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4C735-3459-671F-69E1-8578E5481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28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FC77E-7346-7BD6-E86A-153186333502}"/>
              </a:ext>
            </a:extLst>
          </p:cNvPr>
          <p:cNvSpPr txBox="1"/>
          <p:nvPr/>
        </p:nvSpPr>
        <p:spPr>
          <a:xfrm>
            <a:off x="325220" y="1790849"/>
            <a:ext cx="8590179" cy="244682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 b="1" noProof="1">
                <a:solidFill>
                  <a:srgbClr val="569CD6"/>
                </a:solidFill>
                <a:latin typeface="Courier New"/>
                <a:cs typeface="Courier New"/>
              </a:rPr>
              <a:t>fn </a:t>
            </a:r>
            <a:r>
              <a:rPr lang="en-US" sz="1700" b="1" noProof="1">
                <a:solidFill>
                  <a:schemeClr val="bg1"/>
                </a:solidFill>
                <a:latin typeface="Courier New"/>
                <a:cs typeface="Courier New"/>
              </a:rPr>
              <a:t>foo()</a:t>
            </a:r>
          </a:p>
          <a:p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{</a:t>
            </a:r>
            <a:endParaRPr lang="en-US"/>
          </a:p>
          <a:p>
            <a:r>
              <a:rPr lang="en-US" sz="1700" b="1" noProof="1">
                <a:solidFill>
                  <a:srgbClr val="569CD6"/>
                </a:solidFill>
                <a:effectLst/>
                <a:latin typeface="Courier New"/>
                <a:cs typeface="Courier New"/>
              </a:rPr>
              <a:t>  </a:t>
            </a:r>
            <a:r>
              <a:rPr lang="en-US" sz="1700" b="1" noProof="1">
                <a:solidFill>
                  <a:srgbClr val="569CD6"/>
                </a:solidFill>
                <a:latin typeface="Courier New"/>
                <a:cs typeface="Courier New"/>
              </a:rPr>
              <a:t>var </a:t>
            </a:r>
            <a:r>
              <a:rPr lang="en-US" sz="1700" b="1" noProof="1">
                <a:solidFill>
                  <a:srgbClr val="DADADA"/>
                </a:solidFill>
                <a:latin typeface="Courier New"/>
                <a:cs typeface="Courier New"/>
              </a:rPr>
              <a:t>uv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700" b="1" noProof="1">
                <a:solidFill>
                  <a:srgbClr val="B4B4B4"/>
                </a:solidFill>
                <a:effectLst/>
                <a:latin typeface="Courier New"/>
                <a:cs typeface="Courier New"/>
              </a:rPr>
              <a:t>=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700" b="1" noProof="1">
                <a:solidFill>
                  <a:srgbClr val="DADADA"/>
                </a:solidFill>
                <a:latin typeface="Courier New"/>
                <a:cs typeface="Courier New"/>
              </a:rPr>
              <a:t>fragment_coordinate / resolution.xy;</a:t>
            </a:r>
            <a:endParaRPr lang="en-US" sz="1700" b="1" noProof="1">
              <a:solidFill>
                <a:srgbClr val="DADADA"/>
              </a:solidFill>
              <a:effectLst/>
              <a:latin typeface="Courier New"/>
              <a:cs typeface="Courier New"/>
            </a:endParaRPr>
          </a:p>
          <a:p>
            <a:br>
              <a:rPr lang="en-US" sz="1700" b="1" noProof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 </a:t>
            </a:r>
            <a:r>
              <a:rPr lang="en-US" sz="1700" b="1" noProof="1">
                <a:solidFill>
                  <a:srgbClr val="569CD6"/>
                </a:solidFill>
                <a:latin typeface="Courier New"/>
                <a:cs typeface="Courier New"/>
              </a:rPr>
              <a:t>var</a:t>
            </a:r>
            <a:r>
              <a:rPr lang="en-US" sz="1700" b="1" noProof="1">
                <a:solidFill>
                  <a:srgbClr val="569CD6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ro </a:t>
            </a:r>
            <a:r>
              <a:rPr lang="en-US" sz="1700" b="1" noProof="1">
                <a:solidFill>
                  <a:srgbClr val="B4B4B4"/>
                </a:solidFill>
                <a:effectLst/>
                <a:latin typeface="Courier New"/>
                <a:cs typeface="Courier New"/>
              </a:rPr>
              <a:t>=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700" b="1" noProof="1">
                <a:solidFill>
                  <a:srgbClr val="569CD6"/>
                </a:solidFill>
                <a:latin typeface="Courier New"/>
                <a:cs typeface="Courier New"/>
              </a:rPr>
              <a:t>vec3f</a:t>
            </a:r>
            <a:r>
              <a:rPr lang="en-US" sz="1700" b="1" noProof="1">
                <a:solidFill>
                  <a:srgbClr val="DADADA"/>
                </a:solidFill>
                <a:latin typeface="Courier New"/>
                <a:cs typeface="Courier New"/>
              </a:rPr>
              <a:t>(</a:t>
            </a:r>
            <a:r>
              <a:rPr lang="en-US" sz="17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, </a:t>
            </a:r>
            <a:r>
              <a:rPr lang="en-US" sz="1700" b="1" noProof="1">
                <a:solidFill>
                  <a:srgbClr val="B5CEA8"/>
                </a:solidFill>
                <a:effectLst/>
                <a:latin typeface="Courier New"/>
                <a:cs typeface="Courier New"/>
              </a:rPr>
              <a:t>0.0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, </a:t>
            </a:r>
            <a:r>
              <a:rPr lang="en-US" sz="1700" b="1" noProof="1">
                <a:solidFill>
                  <a:srgbClr val="B5CEA8"/>
                </a:solidFill>
                <a:latin typeface="Courier New"/>
                <a:cs typeface="Courier New"/>
              </a:rPr>
              <a:t>10.0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);</a:t>
            </a:r>
          </a:p>
          <a:p>
            <a:r>
              <a:rPr lang="en-US" sz="1700" b="1" noProof="1">
                <a:solidFill>
                  <a:srgbClr val="569CD6"/>
                </a:solidFill>
                <a:effectLst/>
                <a:latin typeface="Courier New"/>
                <a:cs typeface="Courier New"/>
              </a:rPr>
              <a:t>  </a:t>
            </a:r>
            <a:r>
              <a:rPr lang="en-US" sz="1700" b="1" noProof="1">
                <a:solidFill>
                  <a:srgbClr val="569CD6"/>
                </a:solidFill>
                <a:latin typeface="Courier New"/>
                <a:cs typeface="Courier New"/>
              </a:rPr>
              <a:t>var </a:t>
            </a:r>
            <a:r>
              <a:rPr lang="en-US" sz="1700" b="1" noProof="1">
                <a:solidFill>
                  <a:srgbClr val="DADADA"/>
                </a:solidFill>
                <a:latin typeface="Courier New"/>
                <a:cs typeface="Courier New"/>
              </a:rPr>
              <a:t>rd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700" b="1" noProof="1">
                <a:solidFill>
                  <a:srgbClr val="B4B4B4"/>
                </a:solidFill>
                <a:effectLst/>
                <a:latin typeface="Courier New"/>
                <a:cs typeface="Courier New"/>
              </a:rPr>
              <a:t>=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1700" b="1" noProof="1">
                <a:solidFill>
                  <a:srgbClr val="DCDCAA"/>
                </a:solidFill>
                <a:effectLst/>
                <a:latin typeface="Courier New"/>
                <a:cs typeface="Courier New"/>
              </a:rPr>
              <a:t>normalize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(</a:t>
            </a:r>
            <a:r>
              <a:rPr lang="en-US" sz="1700" b="1" noProof="1">
                <a:solidFill>
                  <a:srgbClr val="569CD6"/>
                </a:solidFill>
                <a:latin typeface="Courier New"/>
                <a:cs typeface="Courier New"/>
              </a:rPr>
              <a:t>vec3f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(uv, </a:t>
            </a:r>
            <a:r>
              <a:rPr lang="en-US" sz="1700" b="1" noProof="1">
                <a:solidFill>
                  <a:srgbClr val="B4B4B4"/>
                </a:solidFill>
                <a:effectLst/>
                <a:latin typeface="Courier New"/>
                <a:cs typeface="Courier New"/>
              </a:rPr>
              <a:t>-</a:t>
            </a:r>
            <a:r>
              <a:rPr lang="en-US" sz="1700" b="1" noProof="1">
                <a:solidFill>
                  <a:srgbClr val="B5CEA8"/>
                </a:solidFill>
                <a:effectLst/>
                <a:latin typeface="Courier New"/>
                <a:cs typeface="Courier New"/>
              </a:rPr>
              <a:t>1</a:t>
            </a: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));</a:t>
            </a:r>
          </a:p>
          <a:p>
            <a:br>
              <a:rPr lang="en-US" sz="1700" b="1" noProof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700" b="1" noProof="1">
                <a:solidFill>
                  <a:srgbClr val="DADADA"/>
                </a:solidFill>
                <a:effectLst/>
                <a:latin typeface="Courier New"/>
                <a:cs typeface="Courier New"/>
              </a:rPr>
              <a:t>  </a:t>
            </a:r>
            <a:r>
              <a:rPr lang="en-US" sz="1700" b="1" noProof="1">
                <a:solidFill>
                  <a:schemeClr val="bg1"/>
                </a:solidFill>
                <a:latin typeface="Courier New"/>
                <a:cs typeface="Courier New"/>
              </a:rPr>
              <a:t>...</a:t>
            </a:r>
          </a:p>
          <a:p>
            <a:r>
              <a:rPr lang="en-US" sz="1700" b="1" noProof="1">
                <a:solidFill>
                  <a:srgbClr val="DADADA"/>
                </a:solidFill>
                <a:latin typeface="Courier New"/>
                <a:cs typeface="Courier New"/>
              </a:rPr>
              <a:t>}</a:t>
            </a:r>
            <a:endParaRPr lang="en-US" sz="1700" b="1" noProof="1">
              <a:solidFill>
                <a:srgbClr val="DADADA"/>
              </a:solidFill>
              <a:effectLst/>
              <a:latin typeface="Courier New"/>
              <a:cs typeface="Courier New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997C9-2E53-F8E8-F47B-2BACBAFB5DC8}"/>
              </a:ext>
            </a:extLst>
          </p:cNvPr>
          <p:cNvSpPr/>
          <p:nvPr/>
        </p:nvSpPr>
        <p:spPr>
          <a:xfrm>
            <a:off x="455862" y="2813956"/>
            <a:ext cx="5302681" cy="6585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03CC3-860A-41BC-45E7-4D1911569AF5}"/>
              </a:ext>
            </a:extLst>
          </p:cNvPr>
          <p:cNvSpPr txBox="1"/>
          <p:nvPr/>
        </p:nvSpPr>
        <p:spPr>
          <a:xfrm>
            <a:off x="3161631" y="5425789"/>
            <a:ext cx="52278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/>
              <a:t>https://inspirnathan.com/posts/52-shadertoy-tutorial-part-6</a:t>
            </a:r>
          </a:p>
        </p:txBody>
      </p:sp>
    </p:spTree>
    <p:extLst>
      <p:ext uri="{BB962C8B-B14F-4D97-AF65-F5344CB8AC3E}">
        <p14:creationId xmlns:p14="http://schemas.microsoft.com/office/powerpoint/2010/main" val="18710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089F-4B67-FFB2-E4BC-6AC5D01E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dos raios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CCB5-1A02-8848-698E-FEAA9871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915948"/>
          </a:xfrm>
        </p:spPr>
        <p:txBody>
          <a:bodyPr/>
          <a:lstStyle/>
          <a:p>
            <a:r>
              <a:rPr lang="pt-BR" dirty="0"/>
              <a:t>A origem do lançamento dos raios é a câmera, que podemos dizer que fica atrás da nossa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2A738-042E-EDEA-9DF0-63822CCE5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29</a:t>
            </a:fld>
            <a:endParaRPr lang="pt-BR"/>
          </a:p>
        </p:txBody>
      </p:sp>
      <p:pic>
        <p:nvPicPr>
          <p:cNvPr id="2056" name="Picture 8" descr="Movie Camera Icon">
            <a:extLst>
              <a:ext uri="{FF2B5EF4-FFF2-40B4-BE49-F238E27FC236}">
                <a16:creationId xmlns:a16="http://schemas.microsoft.com/office/drawing/2014/main" id="{7D8F802F-8E2F-B21D-D552-310C033C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74" y="2857500"/>
            <a:ext cx="1095963" cy="8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28EE281-2ABD-FD80-5E5A-0554012DCC59}"/>
              </a:ext>
            </a:extLst>
          </p:cNvPr>
          <p:cNvGraphicFramePr>
            <a:graphicFrameLocks noGrp="1"/>
          </p:cNvGraphicFramePr>
          <p:nvPr/>
        </p:nvGraphicFramePr>
        <p:xfrm>
          <a:off x="4135564" y="1916766"/>
          <a:ext cx="208280" cy="296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790411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10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47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07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0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4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8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556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185612"/>
                  </a:ext>
                </a:extLst>
              </a:tr>
            </a:tbl>
          </a:graphicData>
        </a:graphic>
      </p:graphicFrame>
      <p:sp>
        <p:nvSpPr>
          <p:cNvPr id="38" name="Oval 37">
            <a:extLst>
              <a:ext uri="{FF2B5EF4-FFF2-40B4-BE49-F238E27FC236}">
                <a16:creationId xmlns:a16="http://schemas.microsoft.com/office/drawing/2014/main" id="{A33DAD22-6022-12A6-6EF3-B6F71A4E3CC0}"/>
              </a:ext>
            </a:extLst>
          </p:cNvPr>
          <p:cNvSpPr/>
          <p:nvPr/>
        </p:nvSpPr>
        <p:spPr>
          <a:xfrm>
            <a:off x="2422687" y="3398142"/>
            <a:ext cx="90255" cy="902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75F4D0-8F78-94AF-26F9-2AB1254DB2F4}"/>
              </a:ext>
            </a:extLst>
          </p:cNvPr>
          <p:cNvSpPr txBox="1"/>
          <p:nvPr/>
        </p:nvSpPr>
        <p:spPr>
          <a:xfrm>
            <a:off x="3924906" y="4952376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Z</a:t>
            </a:r>
            <a:r>
              <a:rPr lang="pt-BR" dirty="0"/>
              <a:t> 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65CA58-109A-083F-8852-AAFAD675A7F3}"/>
              </a:ext>
            </a:extLst>
          </p:cNvPr>
          <p:cNvSpPr txBox="1"/>
          <p:nvPr/>
        </p:nvSpPr>
        <p:spPr>
          <a:xfrm>
            <a:off x="5000095" y="1673679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tela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6C2D78F-4A5E-1A68-7D02-3E4980427DC4}"/>
              </a:ext>
            </a:extLst>
          </p:cNvPr>
          <p:cNvCxnSpPr>
            <a:stCxn id="42" idx="1"/>
            <a:endCxn id="5" idx="0"/>
          </p:cNvCxnSpPr>
          <p:nvPr/>
        </p:nvCxnSpPr>
        <p:spPr>
          <a:xfrm rot="10800000" flipV="1">
            <a:off x="4239705" y="1827568"/>
            <a:ext cx="760391" cy="8919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A33314B-6BE3-B070-0CE1-A476581ED949}"/>
              </a:ext>
            </a:extLst>
          </p:cNvPr>
          <p:cNvSpPr txBox="1"/>
          <p:nvPr/>
        </p:nvSpPr>
        <p:spPr>
          <a:xfrm>
            <a:off x="917808" y="3835629"/>
            <a:ext cx="11488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dirty="0"/>
              <a:t>origem</a:t>
            </a:r>
            <a:endParaRPr lang="pt-BR"/>
          </a:p>
          <a:p>
            <a:pPr algn="r"/>
            <a:r>
              <a:rPr lang="pt-BR" dirty="0"/>
              <a:t>(0, 0, 10)</a:t>
            </a: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AEE0376A-F5A0-9D7B-2A20-844CB3301227}"/>
              </a:ext>
            </a:extLst>
          </p:cNvPr>
          <p:cNvCxnSpPr>
            <a:cxnSpLocks/>
            <a:stCxn id="45" idx="3"/>
            <a:endCxn id="38" idx="4"/>
          </p:cNvCxnSpPr>
          <p:nvPr/>
        </p:nvCxnSpPr>
        <p:spPr>
          <a:xfrm flipV="1">
            <a:off x="2066612" y="3488397"/>
            <a:ext cx="401203" cy="608842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19">
            <a:extLst>
              <a:ext uri="{FF2B5EF4-FFF2-40B4-BE49-F238E27FC236}">
                <a16:creationId xmlns:a16="http://schemas.microsoft.com/office/drawing/2014/main" id="{59CE72AC-CAA0-FF68-34BB-1E7B2A634BEE}"/>
              </a:ext>
            </a:extLst>
          </p:cNvPr>
          <p:cNvCxnSpPr>
            <a:cxnSpLocks/>
          </p:cNvCxnSpPr>
          <p:nvPr/>
        </p:nvCxnSpPr>
        <p:spPr>
          <a:xfrm flipV="1">
            <a:off x="5717046" y="3424378"/>
            <a:ext cx="1138858" cy="5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0E88A03-B6A0-2629-6577-65DB69F45E0A}"/>
              </a:ext>
            </a:extLst>
          </p:cNvPr>
          <p:cNvSpPr txBox="1"/>
          <p:nvPr/>
        </p:nvSpPr>
        <p:spPr>
          <a:xfrm>
            <a:off x="5768340" y="352806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(0, 0, -1)​</a:t>
            </a:r>
          </a:p>
        </p:txBody>
      </p:sp>
      <p:cxnSp>
        <p:nvCxnSpPr>
          <p:cNvPr id="8" name="Straight Arrow Connector 19">
            <a:extLst>
              <a:ext uri="{FF2B5EF4-FFF2-40B4-BE49-F238E27FC236}">
                <a16:creationId xmlns:a16="http://schemas.microsoft.com/office/drawing/2014/main" id="{E11F7280-5553-DD84-5939-98502AFD2EC9}"/>
              </a:ext>
            </a:extLst>
          </p:cNvPr>
          <p:cNvCxnSpPr>
            <a:cxnSpLocks/>
          </p:cNvCxnSpPr>
          <p:nvPr/>
        </p:nvCxnSpPr>
        <p:spPr>
          <a:xfrm flipV="1">
            <a:off x="4246385" y="2791918"/>
            <a:ext cx="11098" cy="607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639F11-1481-1B3F-393E-DE49DE64DD56}"/>
              </a:ext>
            </a:extLst>
          </p:cNvPr>
          <p:cNvSpPr txBox="1"/>
          <p:nvPr/>
        </p:nvSpPr>
        <p:spPr>
          <a:xfrm>
            <a:off x="4343400" y="2987040"/>
            <a:ext cx="838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(0, 1.5)​</a:t>
            </a:r>
          </a:p>
        </p:txBody>
      </p:sp>
    </p:spTree>
    <p:extLst>
      <p:ext uri="{BB962C8B-B14F-4D97-AF65-F5344CB8AC3E}">
        <p14:creationId xmlns:p14="http://schemas.microsoft.com/office/powerpoint/2010/main" val="215191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Exemplos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99B4F-B47E-F912-507B-103951116E35}"/>
              </a:ext>
            </a:extLst>
          </p:cNvPr>
          <p:cNvSpPr txBox="1"/>
          <p:nvPr/>
        </p:nvSpPr>
        <p:spPr>
          <a:xfrm>
            <a:off x="3737610" y="5390585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Fonte: </a:t>
            </a:r>
            <a:r>
              <a:rPr lang="pt-BR" err="1"/>
              <a:t>Shadertoy</a:t>
            </a:r>
            <a:endParaRPr lang="pt-BR"/>
          </a:p>
        </p:txBody>
      </p:sp>
      <p:pic>
        <p:nvPicPr>
          <p:cNvPr id="8" name="Screen Recording 2024-11-12 at 17.23.00">
            <a:hlinkClick r:id="" action="ppaction://media"/>
            <a:extLst>
              <a:ext uri="{FF2B5EF4-FFF2-40B4-BE49-F238E27FC236}">
                <a16:creationId xmlns:a16="http://schemas.microsoft.com/office/drawing/2014/main" id="{A61B4CFF-6055-F6C2-BE11-AED132898A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07703" y="3009302"/>
            <a:ext cx="2775626" cy="1556515"/>
          </a:xfrm>
          <a:prstGeom prst="rect">
            <a:avLst/>
          </a:prstGeom>
        </p:spPr>
      </p:pic>
      <p:pic>
        <p:nvPicPr>
          <p:cNvPr id="9" name="Screen Recording 2024-11-12 at 17.23.26">
            <a:hlinkClick r:id="" action="ppaction://media"/>
            <a:extLst>
              <a:ext uri="{FF2B5EF4-FFF2-40B4-BE49-F238E27FC236}">
                <a16:creationId xmlns:a16="http://schemas.microsoft.com/office/drawing/2014/main" id="{ADC39108-03F4-3EC0-26C3-FE7C4DAB06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59245" y="1358634"/>
            <a:ext cx="2775626" cy="1556515"/>
          </a:xfrm>
          <a:prstGeom prst="rect">
            <a:avLst/>
          </a:prstGeom>
        </p:spPr>
      </p:pic>
      <p:pic>
        <p:nvPicPr>
          <p:cNvPr id="10" name="Screen Recording 2024-11-12 at 17.23.42">
            <a:hlinkClick r:id="" action="ppaction://media"/>
            <a:extLst>
              <a:ext uri="{FF2B5EF4-FFF2-40B4-BE49-F238E27FC236}">
                <a16:creationId xmlns:a16="http://schemas.microsoft.com/office/drawing/2014/main" id="{7F152E61-FE0A-CEEE-7C27-125C2A11B9B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59245" y="3009302"/>
            <a:ext cx="2775626" cy="1556515"/>
          </a:xfrm>
          <a:prstGeom prst="rect">
            <a:avLst/>
          </a:prstGeom>
        </p:spPr>
      </p:pic>
      <p:pic>
        <p:nvPicPr>
          <p:cNvPr id="11" name="Screen Recording 2024-11-12 at 17.23.57">
            <a:hlinkClick r:id="" action="ppaction://media"/>
            <a:extLst>
              <a:ext uri="{FF2B5EF4-FFF2-40B4-BE49-F238E27FC236}">
                <a16:creationId xmlns:a16="http://schemas.microsoft.com/office/drawing/2014/main" id="{CCFEA540-E057-1A45-4492-ACD70FB6237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0741" y="3009302"/>
            <a:ext cx="2775626" cy="1556515"/>
          </a:xfrm>
          <a:prstGeom prst="rect">
            <a:avLst/>
          </a:prstGeom>
        </p:spPr>
      </p:pic>
      <p:pic>
        <p:nvPicPr>
          <p:cNvPr id="12" name="Screen Recording 2024-11-12 at 17.24.12">
            <a:hlinkClick r:id="" action="ppaction://media"/>
            <a:extLst>
              <a:ext uri="{FF2B5EF4-FFF2-40B4-BE49-F238E27FC236}">
                <a16:creationId xmlns:a16="http://schemas.microsoft.com/office/drawing/2014/main" id="{0D4A26BA-D884-8345-08FB-4EFC71255CC2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97726" y="1358634"/>
            <a:ext cx="2775626" cy="1556515"/>
          </a:xfrm>
          <a:prstGeom prst="rect">
            <a:avLst/>
          </a:prstGeom>
        </p:spPr>
      </p:pic>
      <p:pic>
        <p:nvPicPr>
          <p:cNvPr id="13" name="Screen Recording 2024-11-12 at 17.24.25">
            <a:hlinkClick r:id="" action="ppaction://media"/>
            <a:extLst>
              <a:ext uri="{FF2B5EF4-FFF2-40B4-BE49-F238E27FC236}">
                <a16:creationId xmlns:a16="http://schemas.microsoft.com/office/drawing/2014/main" id="{48C9F596-07A0-9DCE-6587-D6DE92E5E579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0740" y="1358634"/>
            <a:ext cx="2775626" cy="15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4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089F-4B67-FFB2-E4BC-6AC5D01E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dos raios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CCB5-1A02-8848-698E-FEAA9871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915948"/>
          </a:xfrm>
        </p:spPr>
        <p:txBody>
          <a:bodyPr/>
          <a:lstStyle/>
          <a:p>
            <a:r>
              <a:rPr lang="pt-BR" dirty="0"/>
              <a:t>A origem do lançamento dos raios é a câmera, que podemos dizer que fica atrás da nossa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2A738-042E-EDEA-9DF0-63822CCE5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30</a:t>
            </a:fld>
            <a:endParaRPr lang="pt-BR"/>
          </a:p>
        </p:txBody>
      </p:sp>
      <p:pic>
        <p:nvPicPr>
          <p:cNvPr id="2056" name="Picture 8" descr="Movie Camera Icon">
            <a:extLst>
              <a:ext uri="{FF2B5EF4-FFF2-40B4-BE49-F238E27FC236}">
                <a16:creationId xmlns:a16="http://schemas.microsoft.com/office/drawing/2014/main" id="{7D8F802F-8E2F-B21D-D552-310C033C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74" y="2857500"/>
            <a:ext cx="1095963" cy="8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28EE281-2ABD-FD80-5E5A-0554012DCC59}"/>
              </a:ext>
            </a:extLst>
          </p:cNvPr>
          <p:cNvGraphicFramePr>
            <a:graphicFrameLocks noGrp="1"/>
          </p:cNvGraphicFramePr>
          <p:nvPr/>
        </p:nvGraphicFramePr>
        <p:xfrm>
          <a:off x="4135564" y="1916766"/>
          <a:ext cx="208280" cy="296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790411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10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47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07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0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4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8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556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185612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44126E-440E-5137-397A-CF873BF73570}"/>
              </a:ext>
            </a:extLst>
          </p:cNvPr>
          <p:cNvCxnSpPr>
            <a:cxnSpLocks/>
          </p:cNvCxnSpPr>
          <p:nvPr/>
        </p:nvCxnSpPr>
        <p:spPr>
          <a:xfrm flipV="1">
            <a:off x="2464537" y="2112009"/>
            <a:ext cx="1671027" cy="1325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1AA653-7B2D-C6D1-37A1-9A5134292588}"/>
              </a:ext>
            </a:extLst>
          </p:cNvPr>
          <p:cNvCxnSpPr>
            <a:cxnSpLocks/>
          </p:cNvCxnSpPr>
          <p:nvPr/>
        </p:nvCxnSpPr>
        <p:spPr>
          <a:xfrm>
            <a:off x="2464537" y="3437248"/>
            <a:ext cx="1671027" cy="1381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04BBED-DFFA-3569-18C1-17654F8E9031}"/>
              </a:ext>
            </a:extLst>
          </p:cNvPr>
          <p:cNvCxnSpPr>
            <a:cxnSpLocks/>
          </p:cNvCxnSpPr>
          <p:nvPr/>
        </p:nvCxnSpPr>
        <p:spPr>
          <a:xfrm flipV="1">
            <a:off x="2463306" y="2488676"/>
            <a:ext cx="1678882" cy="948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99F695-C281-601A-A29E-E2C48DB3E7E4}"/>
              </a:ext>
            </a:extLst>
          </p:cNvPr>
          <p:cNvCxnSpPr>
            <a:cxnSpLocks/>
          </p:cNvCxnSpPr>
          <p:nvPr/>
        </p:nvCxnSpPr>
        <p:spPr>
          <a:xfrm flipV="1">
            <a:off x="2463306" y="2857500"/>
            <a:ext cx="1665634" cy="579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E799B0-4A18-A378-6AA3-746235D3D3F1}"/>
              </a:ext>
            </a:extLst>
          </p:cNvPr>
          <p:cNvCxnSpPr>
            <a:cxnSpLocks/>
          </p:cNvCxnSpPr>
          <p:nvPr/>
        </p:nvCxnSpPr>
        <p:spPr>
          <a:xfrm flipV="1">
            <a:off x="2463306" y="3256738"/>
            <a:ext cx="1672258" cy="18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9237CD-8B0E-08AB-0B87-0535933704EA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2512942" y="3443270"/>
            <a:ext cx="1615998" cy="174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85757D-B031-07E9-F608-6E5D77E06DF3}"/>
              </a:ext>
            </a:extLst>
          </p:cNvPr>
          <p:cNvCxnSpPr>
            <a:cxnSpLocks/>
          </p:cNvCxnSpPr>
          <p:nvPr/>
        </p:nvCxnSpPr>
        <p:spPr>
          <a:xfrm>
            <a:off x="2471161" y="3437248"/>
            <a:ext cx="1657779" cy="503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8DE06C-F7C5-127A-01BF-2992792DDF76}"/>
              </a:ext>
            </a:extLst>
          </p:cNvPr>
          <p:cNvCxnSpPr>
            <a:cxnSpLocks/>
          </p:cNvCxnSpPr>
          <p:nvPr/>
        </p:nvCxnSpPr>
        <p:spPr>
          <a:xfrm>
            <a:off x="2471161" y="3443700"/>
            <a:ext cx="1657779" cy="892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A33DAD22-6022-12A6-6EF3-B6F71A4E3CC0}"/>
              </a:ext>
            </a:extLst>
          </p:cNvPr>
          <p:cNvSpPr/>
          <p:nvPr/>
        </p:nvSpPr>
        <p:spPr>
          <a:xfrm>
            <a:off x="2422687" y="3398142"/>
            <a:ext cx="90255" cy="902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75F4D0-8F78-94AF-26F9-2AB1254DB2F4}"/>
              </a:ext>
            </a:extLst>
          </p:cNvPr>
          <p:cNvSpPr txBox="1"/>
          <p:nvPr/>
        </p:nvSpPr>
        <p:spPr>
          <a:xfrm>
            <a:off x="3924906" y="4952376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Z</a:t>
            </a:r>
            <a:r>
              <a:rPr lang="pt-BR" dirty="0"/>
              <a:t> 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65CA58-109A-083F-8852-AAFAD675A7F3}"/>
              </a:ext>
            </a:extLst>
          </p:cNvPr>
          <p:cNvSpPr txBox="1"/>
          <p:nvPr/>
        </p:nvSpPr>
        <p:spPr>
          <a:xfrm>
            <a:off x="5000095" y="1673679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tela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6C2D78F-4A5E-1A68-7D02-3E4980427DC4}"/>
              </a:ext>
            </a:extLst>
          </p:cNvPr>
          <p:cNvCxnSpPr>
            <a:stCxn id="42" idx="1"/>
            <a:endCxn id="5" idx="0"/>
          </p:cNvCxnSpPr>
          <p:nvPr/>
        </p:nvCxnSpPr>
        <p:spPr>
          <a:xfrm rot="10800000" flipV="1">
            <a:off x="4239705" y="1827568"/>
            <a:ext cx="760391" cy="8919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A33314B-6BE3-B070-0CE1-A476581ED949}"/>
              </a:ext>
            </a:extLst>
          </p:cNvPr>
          <p:cNvSpPr txBox="1"/>
          <p:nvPr/>
        </p:nvSpPr>
        <p:spPr>
          <a:xfrm>
            <a:off x="1253088" y="3820389"/>
            <a:ext cx="813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/>
              <a:t>origem</a:t>
            </a: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AEE0376A-F5A0-9D7B-2A20-844CB3301227}"/>
              </a:ext>
            </a:extLst>
          </p:cNvPr>
          <p:cNvCxnSpPr>
            <a:cxnSpLocks/>
            <a:stCxn id="45" idx="3"/>
            <a:endCxn id="38" idx="4"/>
          </p:cNvCxnSpPr>
          <p:nvPr/>
        </p:nvCxnSpPr>
        <p:spPr>
          <a:xfrm flipV="1">
            <a:off x="2066612" y="3488397"/>
            <a:ext cx="401203" cy="485881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7EBD2D3-6B47-1A76-4444-98F3E776CF2E}"/>
              </a:ext>
            </a:extLst>
          </p:cNvPr>
          <p:cNvGrpSpPr/>
          <p:nvPr/>
        </p:nvGrpSpPr>
        <p:grpSpPr>
          <a:xfrm>
            <a:off x="5562060" y="2070475"/>
            <a:ext cx="1678882" cy="2707075"/>
            <a:chOff x="5562060" y="2070475"/>
            <a:chExt cx="1678882" cy="2707075"/>
          </a:xfrm>
        </p:grpSpPr>
        <p:cxnSp>
          <p:nvCxnSpPr>
            <p:cNvPr id="9" name="Straight Arrow Connector 6">
              <a:extLst>
                <a:ext uri="{FF2B5EF4-FFF2-40B4-BE49-F238E27FC236}">
                  <a16:creationId xmlns:a16="http://schemas.microsoft.com/office/drawing/2014/main" id="{ED8265D4-0B01-D28B-AA62-5B8EF6D562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3291" y="2070475"/>
              <a:ext cx="1671027" cy="13252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7">
              <a:extLst>
                <a:ext uri="{FF2B5EF4-FFF2-40B4-BE49-F238E27FC236}">
                  <a16:creationId xmlns:a16="http://schemas.microsoft.com/office/drawing/2014/main" id="{C7BA7402-BA21-9A4F-6D7D-7A080ED3B6B0}"/>
                </a:ext>
              </a:extLst>
            </p:cNvPr>
            <p:cNvCxnSpPr>
              <a:cxnSpLocks/>
            </p:cNvCxnSpPr>
            <p:nvPr/>
          </p:nvCxnSpPr>
          <p:spPr>
            <a:xfrm>
              <a:off x="5563290" y="3395714"/>
              <a:ext cx="1671027" cy="13818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2">
              <a:extLst>
                <a:ext uri="{FF2B5EF4-FFF2-40B4-BE49-F238E27FC236}">
                  <a16:creationId xmlns:a16="http://schemas.microsoft.com/office/drawing/2014/main" id="{AC057920-C007-7603-1C38-1D7942391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060" y="2447142"/>
              <a:ext cx="1678882" cy="9485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6">
              <a:extLst>
                <a:ext uri="{FF2B5EF4-FFF2-40B4-BE49-F238E27FC236}">
                  <a16:creationId xmlns:a16="http://schemas.microsoft.com/office/drawing/2014/main" id="{BAC46CDD-BCD4-B14A-223C-85852600A0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060" y="2815966"/>
              <a:ext cx="1665634" cy="5797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9">
              <a:extLst>
                <a:ext uri="{FF2B5EF4-FFF2-40B4-BE49-F238E27FC236}">
                  <a16:creationId xmlns:a16="http://schemas.microsoft.com/office/drawing/2014/main" id="{C0BE61B3-9FCD-5FFC-DF5E-CC78E1B6C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060" y="3215204"/>
              <a:ext cx="1672258" cy="1805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22">
              <a:extLst>
                <a:ext uri="{FF2B5EF4-FFF2-40B4-BE49-F238E27FC236}">
                  <a16:creationId xmlns:a16="http://schemas.microsoft.com/office/drawing/2014/main" id="{EF4766D3-70CE-FB32-D6D8-1E460E604EF4}"/>
                </a:ext>
              </a:extLst>
            </p:cNvPr>
            <p:cNvCxnSpPr>
              <a:cxnSpLocks/>
            </p:cNvCxnSpPr>
            <p:nvPr/>
          </p:nvCxnSpPr>
          <p:spPr>
            <a:xfrm>
              <a:off x="5611660" y="3401736"/>
              <a:ext cx="1615998" cy="1744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25">
              <a:extLst>
                <a:ext uri="{FF2B5EF4-FFF2-40B4-BE49-F238E27FC236}">
                  <a16:creationId xmlns:a16="http://schemas.microsoft.com/office/drawing/2014/main" id="{C222A0B5-9EB0-E481-BB73-17D5534A6506}"/>
                </a:ext>
              </a:extLst>
            </p:cNvPr>
            <p:cNvCxnSpPr>
              <a:cxnSpLocks/>
            </p:cNvCxnSpPr>
            <p:nvPr/>
          </p:nvCxnSpPr>
          <p:spPr>
            <a:xfrm>
              <a:off x="5569909" y="3395714"/>
              <a:ext cx="1657779" cy="5031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34">
              <a:extLst>
                <a:ext uri="{FF2B5EF4-FFF2-40B4-BE49-F238E27FC236}">
                  <a16:creationId xmlns:a16="http://schemas.microsoft.com/office/drawing/2014/main" id="{F722F7D1-22A4-2F32-5DF4-2760F647A1E1}"/>
                </a:ext>
              </a:extLst>
            </p:cNvPr>
            <p:cNvCxnSpPr>
              <a:cxnSpLocks/>
            </p:cNvCxnSpPr>
            <p:nvPr/>
          </p:nvCxnSpPr>
          <p:spPr>
            <a:xfrm>
              <a:off x="5569909" y="3402166"/>
              <a:ext cx="1657779" cy="8926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9CC40C81-1BC4-4B31-A375-C13A46EE279B}"/>
              </a:ext>
            </a:extLst>
          </p:cNvPr>
          <p:cNvGrpSpPr/>
          <p:nvPr/>
        </p:nvGrpSpPr>
        <p:grpSpPr>
          <a:xfrm>
            <a:off x="7141376" y="2087087"/>
            <a:ext cx="1678882" cy="2707076"/>
            <a:chOff x="4556118" y="2037248"/>
            <a:chExt cx="1678882" cy="2707076"/>
          </a:xfrm>
        </p:grpSpPr>
        <p:cxnSp>
          <p:nvCxnSpPr>
            <p:cNvPr id="19" name="Straight Arrow Connector 6">
              <a:extLst>
                <a:ext uri="{FF2B5EF4-FFF2-40B4-BE49-F238E27FC236}">
                  <a16:creationId xmlns:a16="http://schemas.microsoft.com/office/drawing/2014/main" id="{0CB5662C-6DF5-14B9-E18F-3BB60CFA66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7348" y="2037248"/>
              <a:ext cx="1671027" cy="1325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7">
              <a:extLst>
                <a:ext uri="{FF2B5EF4-FFF2-40B4-BE49-F238E27FC236}">
                  <a16:creationId xmlns:a16="http://schemas.microsoft.com/office/drawing/2014/main" id="{6822FD9B-2428-2ECE-27BA-955C98A1D624}"/>
                </a:ext>
              </a:extLst>
            </p:cNvPr>
            <p:cNvCxnSpPr>
              <a:cxnSpLocks/>
            </p:cNvCxnSpPr>
            <p:nvPr/>
          </p:nvCxnSpPr>
          <p:spPr>
            <a:xfrm>
              <a:off x="4557348" y="3362488"/>
              <a:ext cx="1671027" cy="1381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2">
              <a:extLst>
                <a:ext uri="{FF2B5EF4-FFF2-40B4-BE49-F238E27FC236}">
                  <a16:creationId xmlns:a16="http://schemas.microsoft.com/office/drawing/2014/main" id="{A94571C7-31D6-63CF-8A22-0D7961234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6118" y="2413915"/>
              <a:ext cx="1678882" cy="9485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16">
              <a:extLst>
                <a:ext uri="{FF2B5EF4-FFF2-40B4-BE49-F238E27FC236}">
                  <a16:creationId xmlns:a16="http://schemas.microsoft.com/office/drawing/2014/main" id="{E6EF119F-12CA-3875-D5A8-10DE108D5D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6118" y="2782739"/>
              <a:ext cx="1665634" cy="579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19">
              <a:extLst>
                <a:ext uri="{FF2B5EF4-FFF2-40B4-BE49-F238E27FC236}">
                  <a16:creationId xmlns:a16="http://schemas.microsoft.com/office/drawing/2014/main" id="{5AF91758-191C-40BD-D155-F73BCBEA99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6118" y="3181978"/>
              <a:ext cx="1672258" cy="180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2">
              <a:extLst>
                <a:ext uri="{FF2B5EF4-FFF2-40B4-BE49-F238E27FC236}">
                  <a16:creationId xmlns:a16="http://schemas.microsoft.com/office/drawing/2014/main" id="{B44EF5DE-9649-3979-7A94-51A1D2325055}"/>
                </a:ext>
              </a:extLst>
            </p:cNvPr>
            <p:cNvCxnSpPr>
              <a:cxnSpLocks/>
            </p:cNvCxnSpPr>
            <p:nvPr/>
          </p:nvCxnSpPr>
          <p:spPr>
            <a:xfrm>
              <a:off x="4605718" y="3368509"/>
              <a:ext cx="1615998" cy="1744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5">
              <a:extLst>
                <a:ext uri="{FF2B5EF4-FFF2-40B4-BE49-F238E27FC236}">
                  <a16:creationId xmlns:a16="http://schemas.microsoft.com/office/drawing/2014/main" id="{226D8220-4808-771B-73B8-3393B1BC7D35}"/>
                </a:ext>
              </a:extLst>
            </p:cNvPr>
            <p:cNvCxnSpPr>
              <a:cxnSpLocks/>
            </p:cNvCxnSpPr>
            <p:nvPr/>
          </p:nvCxnSpPr>
          <p:spPr>
            <a:xfrm>
              <a:off x="4563967" y="3362488"/>
              <a:ext cx="1657779" cy="5031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34">
              <a:extLst>
                <a:ext uri="{FF2B5EF4-FFF2-40B4-BE49-F238E27FC236}">
                  <a16:creationId xmlns:a16="http://schemas.microsoft.com/office/drawing/2014/main" id="{84967E4B-7EF1-CE36-3014-5441B84D0CC3}"/>
                </a:ext>
              </a:extLst>
            </p:cNvPr>
            <p:cNvCxnSpPr>
              <a:cxnSpLocks/>
            </p:cNvCxnSpPr>
            <p:nvPr/>
          </p:nvCxnSpPr>
          <p:spPr>
            <a:xfrm>
              <a:off x="4563967" y="3368940"/>
              <a:ext cx="1657779" cy="892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DC72295-9D7A-E571-D62F-C516F9581FE3}"/>
              </a:ext>
            </a:extLst>
          </p:cNvPr>
          <p:cNvSpPr txBox="1"/>
          <p:nvPr/>
        </p:nvSpPr>
        <p:spPr>
          <a:xfrm>
            <a:off x="5985243" y="1700971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/>
              <a:t>Normalizar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058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0AC7-79E1-E777-97EE-2104E6FA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Functions for Basic Primitives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6B165-96AB-202D-41D6-2A50DA338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2"/>
              </a:rPr>
              <a:t>https://iquilezles.org/articles/distfunctions/</a:t>
            </a:r>
            <a:r>
              <a:rPr lang="pt-BR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1AFAE-7F46-CF13-EA62-B5F7613D98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31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BC340-4F1C-CC26-52FA-DE0960A56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4" y="1422628"/>
            <a:ext cx="7772400" cy="34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86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Cálculo de Iluminação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DB0D2-A993-638E-EF93-6355130C6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Precisamos realizar um cálculo de iluminação para fazer o objeto de fato parecer uma esfera.</a:t>
            </a:r>
          </a:p>
          <a:p>
            <a:endParaRPr lang="pt-BR"/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32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EEED3-BAB5-775F-5C10-C51179F731C9}"/>
              </a:ext>
            </a:extLst>
          </p:cNvPr>
          <p:cNvSpPr txBox="1"/>
          <p:nvPr/>
        </p:nvSpPr>
        <p:spPr>
          <a:xfrm>
            <a:off x="2310198" y="4939627"/>
            <a:ext cx="458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/>
              <a:t>Precisamos das normais da superfície. </a:t>
            </a:r>
            <a:endParaRPr lang="en-BR" sz="1800" b="1" i="0">
              <a:solidFill>
                <a:srgbClr val="040C28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83A37-9DD5-C4B9-35E7-7D42412AFA11}"/>
              </a:ext>
            </a:extLst>
          </p:cNvPr>
          <p:cNvSpPr txBox="1"/>
          <p:nvPr/>
        </p:nvSpPr>
        <p:spPr>
          <a:xfrm>
            <a:off x="446243" y="2300812"/>
            <a:ext cx="825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/>
              <a:t>O que precisamos saber da superfície para fazer o cálculo de Iluminação?</a:t>
            </a:r>
            <a:endParaRPr lang="en-BR" sz="1800" b="1" i="0">
              <a:solidFill>
                <a:srgbClr val="040C28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AEB95F-0A93-B32F-3D65-6D3327BEC2DC}"/>
              </a:ext>
            </a:extLst>
          </p:cNvPr>
          <p:cNvSpPr/>
          <p:nvPr/>
        </p:nvSpPr>
        <p:spPr>
          <a:xfrm>
            <a:off x="3956964" y="3259666"/>
            <a:ext cx="1295400" cy="12954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03FB38-374A-D8DB-C4A0-1686162A7275}"/>
              </a:ext>
            </a:extLst>
          </p:cNvPr>
          <p:cNvSpPr/>
          <p:nvPr/>
        </p:nvSpPr>
        <p:spPr>
          <a:xfrm>
            <a:off x="4694974" y="3604145"/>
            <a:ext cx="236652" cy="1915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480353-2C25-82D6-923C-F3D04346665A}"/>
              </a:ext>
            </a:extLst>
          </p:cNvPr>
          <p:cNvCxnSpPr/>
          <p:nvPr/>
        </p:nvCxnSpPr>
        <p:spPr>
          <a:xfrm flipV="1">
            <a:off x="4817533" y="3259666"/>
            <a:ext cx="434831" cy="440267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1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Calculando a Normal pelo Gradiente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DB0D2-A993-638E-EF93-6355130C6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3" y="838985"/>
            <a:ext cx="8974567" cy="1183630"/>
          </a:xfrm>
        </p:spPr>
        <p:txBody>
          <a:bodyPr>
            <a:normAutofit lnSpcReduction="10000"/>
          </a:bodyPr>
          <a:lstStyle/>
          <a:p>
            <a:r>
              <a:rPr lang="pt-BR" sz="1700" dirty="0">
                <a:cs typeface="Verdana" panose="020B0604030504040204" pitchFamily="34" charset="0"/>
              </a:rPr>
              <a:t>Como estamos trabalhando com </a:t>
            </a:r>
            <a:r>
              <a:rPr lang="pt-BR" sz="1700" dirty="0" err="1">
                <a:cs typeface="Verdana" panose="020B0604030504040204" pitchFamily="34" charset="0"/>
              </a:rPr>
              <a:t>SDFs</a:t>
            </a:r>
            <a:r>
              <a:rPr lang="pt-BR" sz="1700" dirty="0">
                <a:cs typeface="Verdana" panose="020B0604030504040204" pitchFamily="34" charset="0"/>
              </a:rPr>
              <a:t>, podemos testar agora o que acontece com o valor de distância se nos deslocarmos um pouco para fora do ponto testado.</a:t>
            </a:r>
          </a:p>
          <a:p>
            <a:r>
              <a:rPr lang="pt-BR" sz="1700" dirty="0">
                <a:cs typeface="Verdana" panose="020B0604030504040204" pitchFamily="34" charset="0"/>
              </a:rPr>
              <a:t>Veja no exemplo 2D para o ponto verde.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BB5E0-E0E2-3600-B58B-50A2E266F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90" y="3161240"/>
            <a:ext cx="3889253" cy="21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8263C-CCE4-62DA-59D3-55FA63DF2C6E}"/>
              </a:ext>
            </a:extLst>
          </p:cNvPr>
          <p:cNvSpPr/>
          <p:nvPr/>
        </p:nvSpPr>
        <p:spPr>
          <a:xfrm>
            <a:off x="3612957" y="3829687"/>
            <a:ext cx="1306286" cy="859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4AC961-2224-2497-1CCA-F0E7571BDC49}"/>
              </a:ext>
            </a:extLst>
          </p:cNvPr>
          <p:cNvSpPr/>
          <p:nvPr/>
        </p:nvSpPr>
        <p:spPr>
          <a:xfrm>
            <a:off x="4852947" y="4199801"/>
            <a:ext cx="141514" cy="1206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7D5B5-C339-8990-7D84-40CF9F3F5183}"/>
              </a:ext>
            </a:extLst>
          </p:cNvPr>
          <p:cNvSpPr/>
          <p:nvPr/>
        </p:nvSpPr>
        <p:spPr>
          <a:xfrm>
            <a:off x="5071645" y="4221178"/>
            <a:ext cx="95016" cy="81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BB7E63-92B5-F033-0DC6-A93C197EEA13}"/>
              </a:ext>
            </a:extLst>
          </p:cNvPr>
          <p:cNvSpPr/>
          <p:nvPr/>
        </p:nvSpPr>
        <p:spPr>
          <a:xfrm>
            <a:off x="4876196" y="4022674"/>
            <a:ext cx="95016" cy="81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8F03C1-9432-86EF-973C-6F3285107280}"/>
              </a:ext>
            </a:extLst>
          </p:cNvPr>
          <p:cNvSpPr txBox="1">
            <a:spLocks/>
          </p:cNvSpPr>
          <p:nvPr/>
        </p:nvSpPr>
        <p:spPr>
          <a:xfrm>
            <a:off x="83204" y="1880199"/>
            <a:ext cx="8966255" cy="66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700" dirty="0">
                <a:cs typeface="Verdana" panose="020B0604030504040204" pitchFamily="34" charset="0"/>
              </a:rPr>
              <a:t>Se testarmos um outro ponto ligeiramente perto do eixo x (horizontal) teremos uma mudança no valor retornado pela função.</a:t>
            </a:r>
            <a:endParaRPr lang="pt-BR" sz="17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F415AAC-20EF-8279-24F7-53AA13C44D60}"/>
              </a:ext>
            </a:extLst>
          </p:cNvPr>
          <p:cNvSpPr txBox="1">
            <a:spLocks/>
          </p:cNvSpPr>
          <p:nvPr/>
        </p:nvSpPr>
        <p:spPr>
          <a:xfrm>
            <a:off x="83041" y="2486587"/>
            <a:ext cx="8974567" cy="56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700" dirty="0">
                <a:cs typeface="Verdana" panose="020B0604030504040204" pitchFamily="34" charset="0"/>
              </a:rPr>
              <a:t>Já se testarmos outro ponto em y (vertical) o valor de distância é o mesmo.</a:t>
            </a:r>
            <a:endParaRPr lang="pt-BR" sz="170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B9E3606-26F5-44C6-EF58-5CFDF687AB7C}"/>
              </a:ext>
            </a:extLst>
          </p:cNvPr>
          <p:cNvGrpSpPr/>
          <p:nvPr/>
        </p:nvGrpSpPr>
        <p:grpSpPr>
          <a:xfrm>
            <a:off x="1766218" y="4253352"/>
            <a:ext cx="3088414" cy="928125"/>
            <a:chOff x="1766218" y="4253352"/>
            <a:chExt cx="3088414" cy="928125"/>
          </a:xfrm>
        </p:grpSpPr>
        <p:cxnSp>
          <p:nvCxnSpPr>
            <p:cNvPr id="13" name="Conector: Curvo 12">
              <a:extLst>
                <a:ext uri="{FF2B5EF4-FFF2-40B4-BE49-F238E27FC236}">
                  <a16:creationId xmlns:a16="http://schemas.microsoft.com/office/drawing/2014/main" id="{3948E53B-7ABA-06D2-01B9-6113C53A09FE}"/>
                </a:ext>
              </a:extLst>
            </p:cNvPr>
            <p:cNvCxnSpPr/>
            <p:nvPr/>
          </p:nvCxnSpPr>
          <p:spPr>
            <a:xfrm flipV="1">
              <a:off x="2119746" y="4253352"/>
              <a:ext cx="2734886" cy="796779"/>
            </a:xfrm>
            <a:prstGeom prst="curved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7170CC3-7A2C-BAA4-7B97-6839E3BF279B}"/>
                </a:ext>
              </a:extLst>
            </p:cNvPr>
            <p:cNvSpPr txBox="1"/>
            <p:nvPr/>
          </p:nvSpPr>
          <p:spPr>
            <a:xfrm>
              <a:off x="1766218" y="4904478"/>
              <a:ext cx="4311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/>
                <a:t>0.0</a:t>
              </a:r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15CAC1C-F0CC-0F52-5E1A-7C7FAB26FF84}"/>
              </a:ext>
            </a:extLst>
          </p:cNvPr>
          <p:cNvGrpSpPr/>
          <p:nvPr/>
        </p:nvGrpSpPr>
        <p:grpSpPr>
          <a:xfrm>
            <a:off x="5183211" y="4262038"/>
            <a:ext cx="1801878" cy="589394"/>
            <a:chOff x="5183211" y="4262038"/>
            <a:chExt cx="1801878" cy="58939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FC5FA63-6FED-CB8C-BBC6-B04018292733}"/>
                </a:ext>
              </a:extLst>
            </p:cNvPr>
            <p:cNvSpPr txBox="1"/>
            <p:nvPr/>
          </p:nvSpPr>
          <p:spPr>
            <a:xfrm>
              <a:off x="6553965" y="4574433"/>
              <a:ext cx="4311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dirty="0"/>
                <a:t>2.5</a:t>
              </a:r>
              <a:endParaRPr lang="pt-BR" dirty="0"/>
            </a:p>
          </p:txBody>
        </p:sp>
        <p:cxnSp>
          <p:nvCxnSpPr>
            <p:cNvPr id="17" name="Conector: Curvo 16">
              <a:extLst>
                <a:ext uri="{FF2B5EF4-FFF2-40B4-BE49-F238E27FC236}">
                  <a16:creationId xmlns:a16="http://schemas.microsoft.com/office/drawing/2014/main" id="{197605E0-F4F7-251B-8753-1F84A8B298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3211" y="4262038"/>
              <a:ext cx="1376437" cy="466731"/>
            </a:xfrm>
            <a:prstGeom prst="curved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B48FC00-5312-BDCE-8077-64843EF75B64}"/>
              </a:ext>
            </a:extLst>
          </p:cNvPr>
          <p:cNvGrpSpPr/>
          <p:nvPr/>
        </p:nvGrpSpPr>
        <p:grpSpPr>
          <a:xfrm>
            <a:off x="5017958" y="3558239"/>
            <a:ext cx="1975928" cy="495350"/>
            <a:chOff x="5017958" y="3558239"/>
            <a:chExt cx="1975928" cy="495350"/>
          </a:xfrm>
        </p:grpSpPr>
        <p:cxnSp>
          <p:nvCxnSpPr>
            <p:cNvPr id="18" name="Conector: Curvo 17">
              <a:extLst>
                <a:ext uri="{FF2B5EF4-FFF2-40B4-BE49-F238E27FC236}">
                  <a16:creationId xmlns:a16="http://schemas.microsoft.com/office/drawing/2014/main" id="{8CDFB898-D802-C5EB-96FB-031D971762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7958" y="3677837"/>
              <a:ext cx="1602429" cy="375752"/>
            </a:xfrm>
            <a:prstGeom prst="curved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A313E79-68FD-D852-8526-C8B0A719D492}"/>
                </a:ext>
              </a:extLst>
            </p:cNvPr>
            <p:cNvSpPr txBox="1"/>
            <p:nvPr/>
          </p:nvSpPr>
          <p:spPr>
            <a:xfrm>
              <a:off x="6562762" y="3558239"/>
              <a:ext cx="4311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/>
                <a:t>0.0</a:t>
              </a:r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659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Calculando a Normal pelo Gradiente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34</a:t>
            </a:fld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097F039-7009-4C64-EB63-7D7C1F11471D}"/>
              </a:ext>
            </a:extLst>
          </p:cNvPr>
          <p:cNvGrpSpPr/>
          <p:nvPr/>
        </p:nvGrpSpPr>
        <p:grpSpPr>
          <a:xfrm>
            <a:off x="1174770" y="1431500"/>
            <a:ext cx="6792473" cy="3787905"/>
            <a:chOff x="2325390" y="3161240"/>
            <a:chExt cx="3889253" cy="21877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4BB5E0-E0E2-3600-B58B-50A2E266F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390" y="3161240"/>
              <a:ext cx="3889253" cy="2187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B8263C-CCE4-62DA-59D3-55FA63DF2C6E}"/>
                </a:ext>
              </a:extLst>
            </p:cNvPr>
            <p:cNvSpPr/>
            <p:nvPr/>
          </p:nvSpPr>
          <p:spPr>
            <a:xfrm>
              <a:off x="3612957" y="3829687"/>
              <a:ext cx="1306286" cy="8599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4AC961-2224-2497-1CCA-F0E7571BDC49}"/>
                </a:ext>
              </a:extLst>
            </p:cNvPr>
            <p:cNvSpPr/>
            <p:nvPr/>
          </p:nvSpPr>
          <p:spPr>
            <a:xfrm>
              <a:off x="4852947" y="4199801"/>
              <a:ext cx="141514" cy="12068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1B7D5B5-C339-8990-7D84-40CF9F3F5183}"/>
                </a:ext>
              </a:extLst>
            </p:cNvPr>
            <p:cNvSpPr/>
            <p:nvPr/>
          </p:nvSpPr>
          <p:spPr>
            <a:xfrm>
              <a:off x="5071645" y="4221178"/>
              <a:ext cx="95016" cy="8103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0BB7E63-92B5-F033-0DC6-A93C197EEA13}"/>
                </a:ext>
              </a:extLst>
            </p:cNvPr>
            <p:cNvSpPr/>
            <p:nvPr/>
          </p:nvSpPr>
          <p:spPr>
            <a:xfrm>
              <a:off x="4876196" y="4022674"/>
              <a:ext cx="95016" cy="8103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79DCDD0-222F-E07E-6D10-FBB598969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724259"/>
          </a:xfrm>
        </p:spPr>
        <p:txBody>
          <a:bodyPr/>
          <a:lstStyle/>
          <a:p>
            <a:r>
              <a:rPr lang="pt-BR" dirty="0"/>
              <a:t>Baseado nos valores do gradiente, podemos calcular a normal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EB5EC60E-5E59-873B-A02F-8C3B1B408A99}"/>
              </a:ext>
            </a:extLst>
          </p:cNvPr>
          <p:cNvCxnSpPr/>
          <p:nvPr/>
        </p:nvCxnSpPr>
        <p:spPr>
          <a:xfrm>
            <a:off x="5715000" y="3329940"/>
            <a:ext cx="2819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127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Gradiente na Superfície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B886C-36EB-8960-FC19-6F87E3168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truque então é testar pontos próximos e ver como o valor da função reage. Usando as variações em cada eixo teremos a valor do gradiente.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D5FF7-3460-6EC5-467A-BA26A8E586E4}"/>
              </a:ext>
            </a:extLst>
          </p:cNvPr>
          <p:cNvSpPr txBox="1"/>
          <p:nvPr/>
        </p:nvSpPr>
        <p:spPr>
          <a:xfrm>
            <a:off x="658504" y="4876015"/>
            <a:ext cx="7853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/>
              <a:t>O </a:t>
            </a:r>
            <a:r>
              <a:rPr lang="el-GR" sz="2400" b="0" i="0">
                <a:solidFill>
                  <a:srgbClr val="202124"/>
                </a:solidFill>
                <a:effectLst/>
                <a:latin typeface="Google Sans"/>
              </a:rPr>
              <a:t>ε</a:t>
            </a:r>
            <a:r>
              <a:rPr lang="pt-BR" sz="2400" b="0" i="0">
                <a:solidFill>
                  <a:srgbClr val="202124"/>
                </a:solidFill>
                <a:effectLst/>
                <a:latin typeface="Google Sans"/>
              </a:rPr>
              <a:t> (épsilon) pode ser um valor bem pequeno mesmo.</a:t>
            </a:r>
            <a:endParaRPr 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DD4B9-7AB5-D1AC-022E-0A853FD30E12}"/>
                  </a:ext>
                </a:extLst>
              </p:cNvPr>
              <p:cNvSpPr txBox="1"/>
              <p:nvPr/>
            </p:nvSpPr>
            <p:spPr>
              <a:xfrm>
                <a:off x="261261" y="2240363"/>
                <a:ext cx="8686805" cy="1559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DD4B9-7AB5-D1AC-022E-0A853FD3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61" y="2240363"/>
                <a:ext cx="8686805" cy="1559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038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Calculando a Normal na Superfície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B886C-36EB-8960-FC19-6F87E316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975" y="838985"/>
            <a:ext cx="8945378" cy="4496159"/>
          </a:xfrm>
        </p:spPr>
        <p:txBody>
          <a:bodyPr/>
          <a:lstStyle/>
          <a:p>
            <a:r>
              <a:rPr lang="pt-BR"/>
              <a:t>Agora é só normalizar para termos um vetor unitário.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 dirty="0"/>
              <a:t>Podemos simplificar a equação e então usar a normal identificada.</a:t>
            </a:r>
          </a:p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1093B-26B9-1059-7FB1-BD8DBAFF8527}"/>
                  </a:ext>
                </a:extLst>
              </p:cNvPr>
              <p:cNvSpPr txBox="1"/>
              <p:nvPr/>
            </p:nvSpPr>
            <p:spPr>
              <a:xfrm>
                <a:off x="315132" y="3087064"/>
                <a:ext cx="8686805" cy="15786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𝑛𝑜𝑟𝑚</m:t>
                      </m:r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3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3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</m:d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3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</m:d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1093B-26B9-1059-7FB1-BD8DBAFF8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32" y="3087064"/>
                <a:ext cx="8686805" cy="15786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0852A2-4CAF-5161-3076-222A396B445F}"/>
                  </a:ext>
                </a:extLst>
              </p:cNvPr>
              <p:cNvSpPr txBox="1"/>
              <p:nvPr/>
            </p:nvSpPr>
            <p:spPr>
              <a:xfrm>
                <a:off x="325220" y="1286284"/>
                <a:ext cx="8686805" cy="1066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pt-BR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pt-B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0852A2-4CAF-5161-3076-222A396B4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20" y="1286284"/>
                <a:ext cx="8686805" cy="10661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596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Calculando a Normal na Superfície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64603-9ADE-EB2E-5828-DF137FF0BD26}"/>
                  </a:ext>
                </a:extLst>
              </p:cNvPr>
              <p:cNvSpPr txBox="1"/>
              <p:nvPr/>
            </p:nvSpPr>
            <p:spPr>
              <a:xfrm>
                <a:off x="247415" y="1109366"/>
                <a:ext cx="8308304" cy="1559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64603-9ADE-EB2E-5828-DF137FF0B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15" y="1109366"/>
                <a:ext cx="8308304" cy="1559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4FBB436-D077-AFE3-E6EE-EC3FB0991DC1}"/>
              </a:ext>
            </a:extLst>
          </p:cNvPr>
          <p:cNvSpPr txBox="1"/>
          <p:nvPr/>
        </p:nvSpPr>
        <p:spPr>
          <a:xfrm>
            <a:off x="247096" y="3104996"/>
            <a:ext cx="82914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Para o </a:t>
            </a:r>
            <a:r>
              <a:rPr lang="en-US" b="1" err="1"/>
              <a:t>exemplo</a:t>
            </a:r>
            <a:r>
              <a:rPr lang="en-US" b="1"/>
              <a:t> da </a:t>
            </a:r>
            <a:r>
              <a:rPr lang="en-US" b="1" err="1"/>
              <a:t>esfera</a:t>
            </a:r>
            <a:r>
              <a:rPr lang="en-US" b="1"/>
              <a:t>: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0664C1-5713-0B7C-8D82-4E3853DCF89A}"/>
              </a:ext>
            </a:extLst>
          </p:cNvPr>
          <p:cNvSpPr txBox="1"/>
          <p:nvPr/>
        </p:nvSpPr>
        <p:spPr>
          <a:xfrm>
            <a:off x="333956" y="3409058"/>
            <a:ext cx="8568402" cy="116955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noProof="1">
                <a:solidFill>
                  <a:srgbClr val="DCDCAA"/>
                </a:solidFill>
                <a:latin typeface="Courier New"/>
                <a:cs typeface="Segoe UI"/>
              </a:rPr>
              <a:t>normalize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</a:t>
            </a:r>
            <a:r>
              <a:rPr lang="en-US" b="1" noProof="1">
                <a:solidFill>
                  <a:srgbClr val="569CD6"/>
                </a:solidFill>
                <a:latin typeface="Courier New"/>
                <a:cs typeface="Segoe UI"/>
              </a:rPr>
              <a:t>vec3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</a:t>
            </a:r>
            <a:r>
              <a:rPr lang="en-US" noProof="1">
                <a:latin typeface="Courier New"/>
                <a:cs typeface="Segoe UI"/>
              </a:rPr>
              <a:t>​</a:t>
            </a:r>
          </a:p>
          <a:p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 sdSphere(</a:t>
            </a:r>
            <a:r>
              <a:rPr lang="en-US" b="1" noProof="1">
                <a:solidFill>
                  <a:srgbClr val="569CD6"/>
                </a:solidFill>
                <a:latin typeface="Courier New"/>
                <a:cs typeface="Segoe UI"/>
              </a:rPr>
              <a:t>vec3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(p.x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+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e, p.y, p.z), r) - sdSphere(</a:t>
            </a:r>
            <a:r>
              <a:rPr lang="en-US" b="1" noProof="1">
                <a:solidFill>
                  <a:srgbClr val="569CD6"/>
                </a:solidFill>
                <a:latin typeface="Courier New"/>
                <a:cs typeface="Segoe UI"/>
              </a:rPr>
              <a:t>vec3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(p.x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-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e, p.y, p.z), r),</a:t>
            </a:r>
            <a:r>
              <a:rPr lang="en-US" noProof="1">
                <a:latin typeface="Courier New"/>
                <a:cs typeface="Segoe UI"/>
              </a:rPr>
              <a:t>​</a:t>
            </a:r>
          </a:p>
          <a:p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 sdSphere(</a:t>
            </a:r>
            <a:r>
              <a:rPr lang="en-US" b="1" noProof="1">
                <a:solidFill>
                  <a:srgbClr val="569CD6"/>
                </a:solidFill>
                <a:latin typeface="Courier New"/>
                <a:cs typeface="Segoe UI"/>
              </a:rPr>
              <a:t>vec3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(p.x, p.y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+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e, p.z), r)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-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sdSphere(</a:t>
            </a:r>
            <a:r>
              <a:rPr lang="en-US" b="1" noProof="1">
                <a:solidFill>
                  <a:srgbClr val="569CD6"/>
                </a:solidFill>
                <a:latin typeface="Courier New"/>
                <a:cs typeface="Segoe UI"/>
              </a:rPr>
              <a:t>vec3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(p.x, p.y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-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e, p.z), r),</a:t>
            </a:r>
            <a:r>
              <a:rPr lang="en-US" noProof="1">
                <a:latin typeface="Courier New"/>
                <a:cs typeface="Segoe UI"/>
              </a:rPr>
              <a:t>​</a:t>
            </a:r>
          </a:p>
          <a:p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 sdSphere(</a:t>
            </a:r>
            <a:r>
              <a:rPr lang="en-US" b="1" noProof="1">
                <a:solidFill>
                  <a:srgbClr val="569CD6"/>
                </a:solidFill>
                <a:latin typeface="Courier New"/>
                <a:cs typeface="Segoe UI"/>
              </a:rPr>
              <a:t>vec3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(p.x, p.y, p.z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+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e), r)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-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sdSphere(</a:t>
            </a:r>
            <a:r>
              <a:rPr lang="en-US" b="1" noProof="1">
                <a:solidFill>
                  <a:srgbClr val="569CD6"/>
                </a:solidFill>
                <a:latin typeface="Courier New"/>
                <a:cs typeface="Segoe UI"/>
              </a:rPr>
              <a:t>vec3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(p.x, p.y, p.z </a:t>
            </a:r>
            <a:r>
              <a:rPr lang="en-US" b="1" noProof="1">
                <a:solidFill>
                  <a:srgbClr val="B4B4B4"/>
                </a:solidFill>
                <a:latin typeface="Courier New"/>
                <a:cs typeface="Segoe UI"/>
              </a:rPr>
              <a:t>-</a:t>
            </a:r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 e), r)</a:t>
            </a:r>
            <a:r>
              <a:rPr lang="en-US" noProof="1">
                <a:latin typeface="Courier New"/>
                <a:cs typeface="Segoe UI"/>
              </a:rPr>
              <a:t>​</a:t>
            </a:r>
          </a:p>
          <a:p>
            <a:r>
              <a:rPr lang="en-US" b="1" noProof="1">
                <a:solidFill>
                  <a:srgbClr val="DADADA"/>
                </a:solidFill>
                <a:latin typeface="Courier New"/>
                <a:cs typeface="Segoe UI"/>
              </a:rPr>
              <a:t>));</a:t>
            </a:r>
          </a:p>
        </p:txBody>
      </p:sp>
    </p:spTree>
    <p:extLst>
      <p:ext uri="{BB962C8B-B14F-4D97-AF65-F5344CB8AC3E}">
        <p14:creationId xmlns:p14="http://schemas.microsoft.com/office/powerpoint/2010/main" val="3799008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Calculando Iluminação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174EB-43DA-B98F-64E5-F84A59B3E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2400"/>
              <a:t>Vamos criar agora uma fonte de luz. Por exemplo:</a:t>
            </a:r>
          </a:p>
          <a:p>
            <a:endParaRPr lang="pt-BR" sz="2400"/>
          </a:p>
          <a:p>
            <a:endParaRPr lang="pt-BR" sz="2400"/>
          </a:p>
          <a:p>
            <a:r>
              <a:rPr lang="pt-BR" sz="2400"/>
              <a:t>Na sequência criaremos um vetor do ponto da superfície do objeto (p) para essa fonte de luz:</a:t>
            </a:r>
          </a:p>
          <a:p>
            <a:endParaRPr lang="pt-BR" sz="2400"/>
          </a:p>
          <a:p>
            <a:endParaRPr lang="pt-BR" sz="2400"/>
          </a:p>
          <a:p>
            <a:r>
              <a:rPr lang="pt-BR" sz="2400"/>
              <a:t>Finalmente vamos fazer o produto escalar (se lembre do cálculo de iluminação) e calcular a cor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35D7C-2D82-7E0B-2728-04C25E6D9873}"/>
              </a:ext>
            </a:extLst>
          </p:cNvPr>
          <p:cNvSpPr txBox="1"/>
          <p:nvPr/>
        </p:nvSpPr>
        <p:spPr>
          <a:xfrm>
            <a:off x="689520" y="1341995"/>
            <a:ext cx="5623378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noProof="1">
                <a:solidFill>
                  <a:srgbClr val="569CD6"/>
                </a:solidFill>
                <a:latin typeface="Menlo"/>
              </a:rPr>
              <a:t>var</a:t>
            </a:r>
            <a:r>
              <a:rPr lang="en-US" sz="2000" b="0" noProof="1">
                <a:solidFill>
                  <a:srgbClr val="569CD6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lightPosition 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=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noProof="1">
                <a:solidFill>
                  <a:srgbClr val="569CD6"/>
                </a:solidFill>
                <a:latin typeface="Menlo"/>
              </a:rPr>
              <a:t>vec3f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(-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2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, 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2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, 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4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);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7FB57-EACD-B033-4DE3-16305CC9F0F2}"/>
              </a:ext>
            </a:extLst>
          </p:cNvPr>
          <p:cNvSpPr txBox="1"/>
          <p:nvPr/>
        </p:nvSpPr>
        <p:spPr>
          <a:xfrm>
            <a:off x="689520" y="2999370"/>
            <a:ext cx="7393787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noProof="1">
                <a:solidFill>
                  <a:srgbClr val="569CD6"/>
                </a:solidFill>
                <a:latin typeface="Menlo"/>
              </a:rPr>
              <a:t>var </a:t>
            </a:r>
            <a:r>
              <a:rPr lang="en-US" sz="2000" noProof="1">
                <a:solidFill>
                  <a:srgbClr val="DADADA"/>
                </a:solidFill>
                <a:latin typeface="Menlo"/>
              </a:rPr>
              <a:t>lightDirection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=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DCDCAA"/>
                </a:solidFill>
                <a:effectLst/>
                <a:latin typeface="Menlo"/>
              </a:rPr>
              <a:t>normalize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(lightPosition 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-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p);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739E1-B675-0164-169A-9E301F6D087E}"/>
              </a:ext>
            </a:extLst>
          </p:cNvPr>
          <p:cNvSpPr txBox="1"/>
          <p:nvPr/>
        </p:nvSpPr>
        <p:spPr>
          <a:xfrm>
            <a:off x="689520" y="4568794"/>
            <a:ext cx="8006279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col 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=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DCDCAA"/>
                </a:solidFill>
                <a:effectLst/>
                <a:latin typeface="Menlo"/>
              </a:rPr>
              <a:t>saturate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(</a:t>
            </a:r>
            <a:r>
              <a:rPr lang="en-US" sz="2000" b="0" noProof="1">
                <a:solidFill>
                  <a:srgbClr val="DCDCAA"/>
                </a:solidFill>
                <a:effectLst/>
                <a:latin typeface="Menlo"/>
              </a:rPr>
              <a:t>dot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(normal, lightDirection)) * </a:t>
            </a:r>
            <a:r>
              <a:rPr lang="en-US" sz="2000" noProof="1">
                <a:solidFill>
                  <a:srgbClr val="569CD6"/>
                </a:solidFill>
                <a:latin typeface="Menlo"/>
              </a:rPr>
              <a:t>vec3f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(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1</a:t>
            </a:r>
            <a:r>
              <a:rPr lang="en-US" sz="2000" noProof="1">
                <a:solidFill>
                  <a:srgbClr val="B5CEA8"/>
                </a:solidFill>
                <a:latin typeface="Menlo"/>
              </a:rPr>
              <a:t>.0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, </a:t>
            </a:r>
            <a:r>
              <a:rPr lang="en-US" sz="2000" noProof="1">
                <a:solidFill>
                  <a:srgbClr val="B5CEA8"/>
                </a:solidFill>
                <a:latin typeface="Menlo"/>
              </a:rPr>
              <a:t>0.0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, </a:t>
            </a:r>
            <a:r>
              <a:rPr lang="en-US" sz="2000" noProof="1">
                <a:solidFill>
                  <a:srgbClr val="B5CEA8"/>
                </a:solidFill>
                <a:latin typeface="Menlo"/>
              </a:rPr>
              <a:t>0.0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7EF48-4904-3368-80DC-9D0F72758529}"/>
              </a:ext>
            </a:extLst>
          </p:cNvPr>
          <p:cNvSpPr txBox="1"/>
          <p:nvPr/>
        </p:nvSpPr>
        <p:spPr>
          <a:xfrm>
            <a:off x="1012566" y="5096392"/>
            <a:ext cx="7499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err="1"/>
              <a:t>Obs</a:t>
            </a:r>
            <a:r>
              <a:rPr lang="pt-BR" sz="1200"/>
              <a:t>: </a:t>
            </a:r>
            <a:r>
              <a:rPr lang="pt-BR" sz="1200" err="1"/>
              <a:t>saturate</a:t>
            </a:r>
            <a:r>
              <a:rPr lang="pt-BR" sz="1200"/>
              <a:t>() é uma função que limita (</a:t>
            </a:r>
            <a:r>
              <a:rPr lang="pt-BR" sz="1200" err="1"/>
              <a:t>clamp</a:t>
            </a:r>
            <a:r>
              <a:rPr lang="pt-BR" sz="1200"/>
              <a:t>) entre 0.0 e 1.0</a:t>
            </a:r>
          </a:p>
        </p:txBody>
      </p:sp>
    </p:spTree>
    <p:extLst>
      <p:ext uri="{BB962C8B-B14F-4D97-AF65-F5344CB8AC3E}">
        <p14:creationId xmlns:p14="http://schemas.microsoft.com/office/powerpoint/2010/main" val="2263855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Calculando Iluminação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39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B22784-F200-3A7E-663D-D410D7350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25" y="838985"/>
            <a:ext cx="8428232" cy="4496159"/>
          </a:xfrm>
        </p:spPr>
        <p:txBody>
          <a:bodyPr/>
          <a:lstStyle/>
          <a:p>
            <a:pPr algn="ctr"/>
            <a:r>
              <a:rPr lang="pt-BR" noProof="0" dirty="0"/>
              <a:t>Até aqui no projeto (cena "</a:t>
            </a:r>
            <a:r>
              <a:rPr lang="pt-BR" noProof="0" dirty="0" err="1"/>
              <a:t>Sphere</a:t>
            </a:r>
            <a:r>
              <a:rPr lang="pt-BR" noProof="0" dirty="0"/>
              <a:t>"):</a:t>
            </a:r>
          </a:p>
        </p:txBody>
      </p:sp>
      <p:pic>
        <p:nvPicPr>
          <p:cNvPr id="10" name="Picture 9" descr="A red ball on a black background&#10;&#10;Description automatically generated">
            <a:extLst>
              <a:ext uri="{FF2B5EF4-FFF2-40B4-BE49-F238E27FC236}">
                <a16:creationId xmlns:a16="http://schemas.microsoft.com/office/drawing/2014/main" id="{98BFBAF1-D89A-1955-A078-E656C1C81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31" y="1355352"/>
            <a:ext cx="3645598" cy="36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Ray </a:t>
            </a:r>
            <a:r>
              <a:rPr lang="pt-BR" sz="2650" err="1"/>
              <a:t>Marching</a:t>
            </a:r>
            <a:r>
              <a:rPr lang="pt-BR" sz="2650"/>
              <a:t>: </a:t>
            </a:r>
            <a:r>
              <a:rPr lang="pt-BR" sz="2700"/>
              <a:t>Introdução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B2527C5-4E5D-BEE0-A756-245E465AB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</p:spPr>
        <p:txBody>
          <a:bodyPr/>
          <a:lstStyle/>
          <a:p>
            <a:pPr>
              <a:buChar char="•"/>
            </a:pPr>
            <a:r>
              <a:rPr lang="en-US"/>
              <a:t>Vamos </a:t>
            </a:r>
            <a:r>
              <a:rPr lang="en-US" err="1"/>
              <a:t>lançar</a:t>
            </a:r>
            <a:r>
              <a:rPr lang="en-US"/>
              <a:t> </a:t>
            </a:r>
            <a:r>
              <a:rPr lang="en-US" err="1"/>
              <a:t>raios</a:t>
            </a:r>
            <a:r>
              <a:rPr lang="en-US"/>
              <a:t> que </a:t>
            </a:r>
            <a:r>
              <a:rPr lang="en-US" err="1"/>
              <a:t>saem</a:t>
            </a:r>
            <a:r>
              <a:rPr lang="en-US"/>
              <a:t> da </a:t>
            </a:r>
            <a:r>
              <a:rPr lang="en-US" err="1"/>
              <a:t>tela</a:t>
            </a:r>
            <a:endParaRPr lang="en-US"/>
          </a:p>
          <a:p>
            <a:pPr>
              <a:buChar char="•"/>
            </a:pPr>
            <a:r>
              <a:rPr lang="en-US"/>
              <a:t>Vamos "</a:t>
            </a:r>
            <a:r>
              <a:rPr lang="en-US" err="1"/>
              <a:t>marchar</a:t>
            </a:r>
            <a:r>
              <a:rPr lang="en-US"/>
              <a:t>" (</a:t>
            </a:r>
            <a:r>
              <a:rPr lang="en-US" err="1"/>
              <a:t>andar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direção</a:t>
            </a:r>
            <a:r>
              <a:rPr lang="en-US"/>
              <a:t> do </a:t>
            </a:r>
            <a:r>
              <a:rPr lang="en-US" err="1"/>
              <a:t>raio</a:t>
            </a:r>
            <a:r>
              <a:rPr lang="en-US"/>
              <a:t>)</a:t>
            </a:r>
          </a:p>
          <a:p>
            <a:pPr>
              <a:buChar char="•"/>
            </a:pPr>
            <a:r>
              <a:rPr lang="en-US"/>
              <a:t>Se </a:t>
            </a:r>
            <a:r>
              <a:rPr lang="en-US" err="1"/>
              <a:t>houver</a:t>
            </a:r>
            <a:r>
              <a:rPr lang="en-US"/>
              <a:t> </a:t>
            </a:r>
            <a:r>
              <a:rPr lang="en-US" err="1"/>
              <a:t>algum</a:t>
            </a:r>
            <a:r>
              <a:rPr lang="en-US"/>
              <a:t> </a:t>
            </a:r>
            <a:r>
              <a:rPr lang="en-US" err="1"/>
              <a:t>objeto</a:t>
            </a:r>
            <a:r>
              <a:rPr lang="en-US"/>
              <a:t> </a:t>
            </a:r>
            <a:r>
              <a:rPr lang="en-US" err="1"/>
              <a:t>perto</a:t>
            </a:r>
            <a:r>
              <a:rPr lang="en-US"/>
              <a:t> o </a:t>
            </a:r>
            <a:r>
              <a:rPr lang="en-US" err="1"/>
              <a:t>bastante</a:t>
            </a:r>
            <a:r>
              <a:rPr lang="en-US"/>
              <a:t> do </a:t>
            </a:r>
            <a:r>
              <a:rPr lang="en-US" err="1"/>
              <a:t>raio</a:t>
            </a:r>
            <a:r>
              <a:rPr lang="en-US"/>
              <a:t> (valor </a:t>
            </a:r>
            <a:r>
              <a:rPr lang="en-US" err="1"/>
              <a:t>pequeno</a:t>
            </a:r>
            <a:r>
              <a:rPr lang="en-US"/>
              <a:t>), </a:t>
            </a:r>
            <a:r>
              <a:rPr lang="en-US" err="1"/>
              <a:t>consideramos</a:t>
            </a:r>
            <a:r>
              <a:rPr lang="en-US"/>
              <a:t> que </a:t>
            </a:r>
            <a:r>
              <a:rPr lang="en-US" err="1"/>
              <a:t>batemos</a:t>
            </a:r>
            <a:r>
              <a:rPr lang="en-US"/>
              <a:t> </a:t>
            </a:r>
            <a:r>
              <a:rPr lang="en-US" err="1"/>
              <a:t>nele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 lvl="2">
              <a:buFont typeface="Wingdings"/>
              <a:buChar char="§"/>
            </a:pPr>
            <a:endParaRPr lang="en-US"/>
          </a:p>
          <a:p>
            <a:pPr>
              <a:buChar char="•"/>
            </a:pPr>
            <a:endParaRPr lang="en-US"/>
          </a:p>
        </p:txBody>
      </p:sp>
      <p:pic>
        <p:nvPicPr>
          <p:cNvPr id="7" name="Picture 6" descr="A diagram of a black circle with red dots and white text&#10;&#10;Description automatically generated">
            <a:extLst>
              <a:ext uri="{FF2B5EF4-FFF2-40B4-BE49-F238E27FC236}">
                <a16:creationId xmlns:a16="http://schemas.microsoft.com/office/drawing/2014/main" id="{461E512F-7BE0-FAD6-383F-7FAE327B4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672" y="2493728"/>
            <a:ext cx="6196316" cy="28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9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Slide escondido, </a:t>
            </a:r>
            <a:r>
              <a:rPr lang="pt-BR" sz="2650" err="1"/>
              <a:t>ray</a:t>
            </a:r>
            <a:r>
              <a:rPr lang="pt-BR" sz="2650"/>
              <a:t> </a:t>
            </a:r>
            <a:r>
              <a:rPr lang="pt-BR" sz="2650" err="1"/>
              <a:t>marching</a:t>
            </a:r>
            <a:r>
              <a:rPr lang="pt-BR" sz="2650"/>
              <a:t> visualização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40</a:t>
            </a:fld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CCEC-4367-4E69-BB13-526157665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https://www.shadertoy.com/view/McVcRR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14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Transformações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41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B22784-F200-3A7E-663D-D410D7350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25" y="631510"/>
            <a:ext cx="8428232" cy="4496159"/>
          </a:xfrm>
        </p:spPr>
        <p:txBody>
          <a:bodyPr/>
          <a:lstStyle/>
          <a:p>
            <a:r>
              <a:rPr lang="pt-BR"/>
              <a:t>Vamos agora trabalhar mais nas transformações.</a:t>
            </a:r>
            <a:endParaRPr lang="en-US"/>
          </a:p>
          <a:p>
            <a:endParaRPr lang="pt-BR"/>
          </a:p>
        </p:txBody>
      </p:sp>
      <p:pic>
        <p:nvPicPr>
          <p:cNvPr id="3" name="Screen Recording 2024-11-12 at 19.49.56">
            <a:hlinkClick r:id="" action="ppaction://media"/>
            <a:extLst>
              <a:ext uri="{FF2B5EF4-FFF2-40B4-BE49-F238E27FC236}">
                <a16:creationId xmlns:a16="http://schemas.microsoft.com/office/drawing/2014/main" id="{BB503A84-1304-630B-4626-6E67C0409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700" y="1282232"/>
            <a:ext cx="5491265" cy="36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9E89-2DC8-D809-8A00-6B522140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Translação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3F892-A99E-59A3-6551-4AD04B55C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Para a translação basta aplicar o inverso do deslocamento do que deseja no objeto.</a:t>
            </a:r>
          </a:p>
          <a:p>
            <a:r>
              <a:rPr lang="pt-BR"/>
              <a:t>Por exemplo, se deseja deslocar o objeto +2.0 no </a:t>
            </a:r>
            <a:r>
              <a:rPr lang="pt-BR" err="1"/>
              <a:t>X</a:t>
            </a:r>
            <a:r>
              <a:rPr lang="pt-BR"/>
              <a:t>. Você deve alterar o valor de </a:t>
            </a:r>
            <a:r>
              <a:rPr lang="pt-BR" err="1"/>
              <a:t>X</a:t>
            </a:r>
            <a:r>
              <a:rPr lang="pt-BR"/>
              <a:t> em -2.0: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/>
              <a:t>Porém para ficar mais simples, podemos inverter todo o deslocamento de uma vez: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504A-BD35-5B2B-559A-48211CEDED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D40FA-01AB-025F-C043-5E63D3D9649E}"/>
              </a:ext>
            </a:extLst>
          </p:cNvPr>
          <p:cNvSpPr txBox="1"/>
          <p:nvPr/>
        </p:nvSpPr>
        <p:spPr>
          <a:xfrm>
            <a:off x="1722560" y="2518946"/>
            <a:ext cx="5698879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noProof="1">
                <a:solidFill>
                  <a:srgbClr val="B4B4B4"/>
                </a:solidFill>
                <a:latin typeface="Menlo"/>
              </a:rPr>
              <a:t>sdf_sphere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(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p </a:t>
            </a:r>
            <a:r>
              <a:rPr lang="en-US" sz="2000" noProof="1">
                <a:solidFill>
                  <a:srgbClr val="B4B4B4"/>
                </a:solidFill>
                <a:latin typeface="Menlo"/>
              </a:rPr>
              <a:t>+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noProof="1">
                <a:solidFill>
                  <a:srgbClr val="DCDCAA"/>
                </a:solidFill>
                <a:latin typeface="Menlo"/>
              </a:rPr>
              <a:t>vec3f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(-2.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,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0.0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,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noProof="1">
                <a:solidFill>
                  <a:srgbClr val="B5CEA8"/>
                </a:solidFill>
                <a:latin typeface="Menlo"/>
              </a:rPr>
              <a:t>0.0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)</a:t>
            </a:r>
            <a:endParaRPr lang="en-US" sz="2000" b="0" noProof="1">
              <a:solidFill>
                <a:srgbClr val="DADADA"/>
              </a:solidFill>
              <a:effectLst/>
              <a:latin typeface="Menl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8C070-6B4C-60EA-0345-D7C6220C9F24}"/>
              </a:ext>
            </a:extLst>
          </p:cNvPr>
          <p:cNvSpPr txBox="1"/>
          <p:nvPr/>
        </p:nvSpPr>
        <p:spPr>
          <a:xfrm>
            <a:off x="1722913" y="4249700"/>
            <a:ext cx="5698879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noProof="1">
                <a:solidFill>
                  <a:srgbClr val="B4B4B4"/>
                </a:solidFill>
                <a:latin typeface="Menlo"/>
              </a:rPr>
              <a:t>sdf_sphere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(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p </a:t>
            </a:r>
            <a:r>
              <a:rPr lang="en-US" sz="2000" noProof="1">
                <a:solidFill>
                  <a:srgbClr val="B4B4B4"/>
                </a:solidFill>
                <a:latin typeface="Menlo"/>
              </a:rPr>
              <a:t>-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noProof="1">
                <a:solidFill>
                  <a:srgbClr val="DCDCAA"/>
                </a:solidFill>
                <a:latin typeface="Menlo"/>
              </a:rPr>
              <a:t>vec3f</a:t>
            </a:r>
            <a:r>
              <a:rPr lang="en-US" sz="2000" noProof="1">
                <a:solidFill>
                  <a:srgbClr val="B4B4B4"/>
                </a:solidFill>
                <a:latin typeface="Menlo"/>
              </a:rPr>
              <a:t>(2.</a:t>
            </a:r>
            <a:r>
              <a:rPr lang="en-US" sz="2000" noProof="1">
                <a:solidFill>
                  <a:srgbClr val="B5CEA8"/>
                </a:solidFill>
                <a:latin typeface="Menlo"/>
              </a:rPr>
              <a:t>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,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0.0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,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noProof="1">
                <a:solidFill>
                  <a:srgbClr val="B5CEA8"/>
                </a:solidFill>
                <a:latin typeface="Menlo"/>
              </a:rPr>
              <a:t>0.0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)</a:t>
            </a:r>
            <a:endParaRPr lang="en-US" sz="2000" b="0" noProof="1">
              <a:solidFill>
                <a:srgbClr val="DADADA"/>
              </a:solidFill>
              <a:effectLst/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2559395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D64-CCBA-C382-9FCE-14D2B490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Rotação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5210-1DFC-B5AF-05AC-0AF9ED9B1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Para a rotação podemos multiplicar o ponto pelo quatérnio da rotação em Euler.</a:t>
            </a:r>
            <a:endParaRPr lang="pt-BR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91A6-6D1C-BD98-AF26-65C8337CA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43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007D0-C976-1C02-5522-0189AB0A68D6}"/>
              </a:ext>
            </a:extLst>
          </p:cNvPr>
          <p:cNvSpPr txBox="1"/>
          <p:nvPr/>
        </p:nvSpPr>
        <p:spPr>
          <a:xfrm>
            <a:off x="474908" y="4628374"/>
            <a:ext cx="84668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noProof="0">
                <a:highlight>
                  <a:srgbClr val="FFFF00"/>
                </a:highlight>
              </a:rPr>
              <a:t>Dica: No projeto existe uma "biblioteca" de quatérnios, que você pode usá-la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F999B-963C-0C9A-A74C-30BAD44077DE}"/>
              </a:ext>
            </a:extLst>
          </p:cNvPr>
          <p:cNvSpPr txBox="1"/>
          <p:nvPr/>
        </p:nvSpPr>
        <p:spPr>
          <a:xfrm>
            <a:off x="646266" y="1721283"/>
            <a:ext cx="7721766" cy="273921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noProof="1">
                <a:solidFill>
                  <a:srgbClr val="FF8F40"/>
                </a:solidFill>
                <a:latin typeface="Menlo"/>
              </a:rPr>
              <a:t>var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 quat </a:t>
            </a:r>
            <a:r>
              <a:rPr lang="en-US" sz="16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noProof="1">
                <a:solidFill>
                  <a:srgbClr val="FFB454"/>
                </a:solidFill>
                <a:latin typeface="Menlo"/>
              </a:rPr>
              <a:t>quaternion_from_euler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(sphere</a:t>
            </a:r>
            <a:r>
              <a:rPr lang="en-US" sz="1600" noProof="1">
                <a:solidFill>
                  <a:srgbClr val="F29668"/>
                </a:solidFill>
                <a:latin typeface="Menlo"/>
              </a:rPr>
              <a:t>.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rotation</a:t>
            </a:r>
            <a:r>
              <a:rPr lang="en-US" sz="1600" noProof="1">
                <a:solidFill>
                  <a:srgbClr val="F29668"/>
                </a:solidFill>
                <a:latin typeface="Menlo"/>
              </a:rPr>
              <a:t>.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xyz);</a:t>
            </a:r>
          </a:p>
          <a:p>
            <a:endParaRPr lang="en-US" sz="1600" noProof="1">
              <a:solidFill>
                <a:srgbClr val="BFBDB6"/>
              </a:solidFill>
              <a:latin typeface="Menlo"/>
            </a:endParaRPr>
          </a:p>
          <a:p>
            <a:r>
              <a:rPr lang="en-US" sz="1600" noProof="1">
                <a:solidFill>
                  <a:srgbClr val="BFBDB6"/>
                </a:solidFill>
                <a:latin typeface="Menlo"/>
              </a:rPr>
              <a:t>...</a:t>
            </a:r>
            <a:endParaRPr lang="en-US" noProof="1"/>
          </a:p>
          <a:p>
            <a:endParaRPr lang="en-US" sz="1600" noProof="1">
              <a:solidFill>
                <a:srgbClr val="BFBDB6"/>
              </a:solidFill>
              <a:latin typeface="Menlo"/>
            </a:endParaRPr>
          </a:p>
          <a:p>
            <a:r>
              <a:rPr lang="en-US" sz="1600" noProof="1">
                <a:solidFill>
                  <a:srgbClr val="FF8F40"/>
                </a:solidFill>
                <a:latin typeface="Menlo"/>
              </a:rPr>
              <a:t>fn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noProof="1">
                <a:solidFill>
                  <a:srgbClr val="FFB454"/>
                </a:solidFill>
                <a:latin typeface="Menlo"/>
              </a:rPr>
              <a:t>sdf_sphere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(p: </a:t>
            </a:r>
            <a:r>
              <a:rPr lang="en-US" sz="1600" noProof="1">
                <a:solidFill>
                  <a:srgbClr val="FF8F40"/>
                </a:solidFill>
                <a:latin typeface="Menlo"/>
              </a:rPr>
              <a:t>vec3f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, r: </a:t>
            </a:r>
            <a:r>
              <a:rPr lang="en-US" sz="1600" noProof="1">
                <a:solidFill>
                  <a:srgbClr val="FF8F40"/>
                </a:solidFill>
                <a:latin typeface="Menlo"/>
              </a:rPr>
              <a:t>vec4f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, quat: </a:t>
            </a:r>
            <a:r>
              <a:rPr lang="en-US" sz="1600" noProof="1">
                <a:solidFill>
                  <a:srgbClr val="FF8F40"/>
                </a:solidFill>
                <a:latin typeface="Menlo"/>
              </a:rPr>
              <a:t>vec4f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) </a:t>
            </a:r>
            <a:r>
              <a:rPr lang="en-US" sz="1600" noProof="1">
                <a:solidFill>
                  <a:srgbClr val="F29668"/>
                </a:solidFill>
                <a:latin typeface="Menlo"/>
              </a:rPr>
              <a:t>-&gt;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600" noProof="1">
                <a:solidFill>
                  <a:srgbClr val="FF8F40"/>
                </a:solidFill>
                <a:latin typeface="Menlo"/>
              </a:rPr>
              <a:t>f32</a:t>
            </a:r>
            <a:endParaRPr lang="en-US" sz="1600" noProof="1"/>
          </a:p>
          <a:p>
            <a:r>
              <a:rPr lang="en-US" sz="1600" noProof="1">
                <a:solidFill>
                  <a:srgbClr val="BFBDB6"/>
                </a:solidFill>
                <a:latin typeface="Menlo"/>
              </a:rPr>
              <a:t>{</a:t>
            </a:r>
          </a:p>
          <a:p>
            <a:r>
              <a:rPr lang="en-US" sz="1600" noProof="1">
                <a:solidFill>
                  <a:srgbClr val="BFBDB6"/>
                </a:solidFill>
                <a:latin typeface="Menlo"/>
              </a:rPr>
              <a:t>   </a:t>
            </a:r>
            <a:r>
              <a:rPr lang="en-US" sz="1600" noProof="1">
                <a:solidFill>
                  <a:schemeClr val="accent6">
                    <a:lumMod val="76000"/>
                  </a:schemeClr>
                </a:solidFill>
                <a:latin typeface="Menlo"/>
              </a:rPr>
              <a:t>var 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p_new = </a:t>
            </a:r>
            <a:r>
              <a:rPr lang="en-US" sz="1600" noProof="1">
                <a:solidFill>
                  <a:srgbClr val="FFB454"/>
                </a:solidFill>
                <a:latin typeface="Menlo"/>
              </a:rPr>
              <a:t>rotate_vector</a:t>
            </a:r>
            <a:r>
              <a:rPr lang="en-US" sz="1600" noProof="1">
                <a:solidFill>
                  <a:srgbClr val="BFBDB6"/>
                </a:solidFill>
                <a:latin typeface="Menlo"/>
              </a:rPr>
              <a:t>(p, quat);</a:t>
            </a:r>
          </a:p>
          <a:p>
            <a:r>
              <a:rPr lang="en-US" sz="1600" noProof="1">
                <a:solidFill>
                  <a:srgbClr val="BFBDB6"/>
                </a:solidFill>
                <a:latin typeface="Menlo"/>
              </a:rPr>
              <a:t>   ...</a:t>
            </a:r>
          </a:p>
          <a:p>
            <a:r>
              <a:rPr lang="en-US" sz="1600" noProof="1">
                <a:solidFill>
                  <a:srgbClr val="BFBDB6"/>
                </a:solidFill>
                <a:latin typeface="Menlo"/>
              </a:rPr>
              <a:t>}</a:t>
            </a:r>
            <a:endParaRPr lang="en-US" sz="1600" noProof="1"/>
          </a:p>
          <a:p>
            <a:endParaRPr lang="en-US" noProof="1">
              <a:solidFill>
                <a:srgbClr val="BFBDB6"/>
              </a:solidFill>
              <a:latin typeface="Menlo"/>
            </a:endParaRPr>
          </a:p>
          <a:p>
            <a:endParaRPr lang="en-US" noProof="1">
              <a:solidFill>
                <a:srgbClr val="BFBDB6"/>
              </a:solidFill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2675964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D64-CCBA-C382-9FCE-14D2B490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Coordenadas Homogêneas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5210-1DFC-B5AF-05AC-0AF9ED9B1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Sim, você pode fazer essas mesmas operações com as coordenadas homogêneas. Isso pode simplificar a lógica do programa.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91A6-6D1C-BD98-AF26-65C8337CA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44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B825B-4683-356C-B9F9-1CF3267B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54" y="2166331"/>
            <a:ext cx="5939619" cy="2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Escala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2B517-44E8-C5F7-FEAF-711A993F5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Escala é um problema. A lógica diz para multiplicar pelo inverso da escala. Contudo não vai funcionar direito, pois a escala altera a diferença da função de distância.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/>
              <a:t>O truque é depois dividir o resultado pela escala.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45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1F9E-B2F0-C775-A0BF-D0D88C08BDCA}"/>
              </a:ext>
            </a:extLst>
          </p:cNvPr>
          <p:cNvSpPr txBox="1"/>
          <p:nvPr/>
        </p:nvSpPr>
        <p:spPr>
          <a:xfrm>
            <a:off x="759381" y="2034179"/>
            <a:ext cx="7487804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0" noProof="1">
                <a:solidFill>
                  <a:srgbClr val="DCDCAA"/>
                </a:solidFill>
                <a:effectLst/>
                <a:latin typeface="Menlo"/>
              </a:rPr>
              <a:t>sdOctahedron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(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2.0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*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p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,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1.0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)</a:t>
            </a:r>
            <a:r>
              <a:rPr lang="en-US" sz="2000" noProof="1">
                <a:solidFill>
                  <a:srgbClr val="B4B4B4"/>
                </a:solidFill>
                <a:latin typeface="Menlo"/>
              </a:rPr>
              <a:t>;</a:t>
            </a:r>
            <a:endParaRPr lang="en-US" sz="2000" b="0" noProof="1">
              <a:solidFill>
                <a:srgbClr val="DADADA"/>
              </a:solidFill>
              <a:effectLst/>
              <a:latin typeface="Menl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630B8-7388-CC1D-4525-7BDF4CA3F50F}"/>
              </a:ext>
            </a:extLst>
          </p:cNvPr>
          <p:cNvSpPr txBox="1"/>
          <p:nvPr/>
        </p:nvSpPr>
        <p:spPr>
          <a:xfrm>
            <a:off x="759381" y="4241093"/>
            <a:ext cx="7487804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0" noProof="1">
                <a:solidFill>
                  <a:srgbClr val="DCDCAA"/>
                </a:solidFill>
                <a:effectLst/>
                <a:latin typeface="Menlo"/>
              </a:rPr>
              <a:t>sdOctahedron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(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2.0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*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p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,</a:t>
            </a:r>
            <a:r>
              <a:rPr lang="en-US" sz="2000" b="0" noProof="1">
                <a:solidFill>
                  <a:srgbClr val="DADADA"/>
                </a:solidFill>
                <a:effectLst/>
                <a:latin typeface="Menlo"/>
              </a:rPr>
              <a:t> 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1.0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)/</a:t>
            </a:r>
            <a:r>
              <a:rPr lang="en-US" sz="2000" b="0" noProof="1">
                <a:solidFill>
                  <a:srgbClr val="B5CEA8"/>
                </a:solidFill>
                <a:effectLst/>
                <a:latin typeface="Menlo"/>
              </a:rPr>
              <a:t>2.0</a:t>
            </a:r>
            <a:r>
              <a:rPr lang="en-US" sz="2000" b="0" noProof="1">
                <a:solidFill>
                  <a:srgbClr val="B4B4B4"/>
                </a:solidFill>
                <a:effectLst/>
                <a:latin typeface="Menlo"/>
              </a:rPr>
              <a:t>);</a:t>
            </a:r>
            <a:endParaRPr lang="en-US" sz="2000" b="0" noProof="1">
              <a:solidFill>
                <a:srgbClr val="DADADA"/>
              </a:solidFill>
              <a:effectLst/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3978883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Projeto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46</a:t>
            </a:fld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A04A51-719D-0951-F890-DB0DD2C5D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Rúbrica</a:t>
            </a:r>
            <a:r>
              <a:rPr lang="en-US"/>
              <a:t> e </a:t>
            </a:r>
            <a:r>
              <a:rPr lang="en-US" err="1"/>
              <a:t>projeto</a:t>
            </a:r>
            <a:r>
              <a:rPr lang="en-US"/>
              <a:t>:</a:t>
            </a:r>
          </a:p>
          <a:p>
            <a:r>
              <a:rPr lang="en-US">
                <a:hlinkClick r:id="rId2"/>
              </a:rPr>
              <a:t>https://github.com/Gustavobb/raymarching-wgsl-template</a:t>
            </a:r>
            <a:endParaRPr lang="en-US"/>
          </a:p>
          <a:p>
            <a:endParaRPr lang="en-US"/>
          </a:p>
          <a:p>
            <a:r>
              <a:rPr lang="en-US" err="1"/>
              <a:t>Gabarito</a:t>
            </a:r>
            <a:r>
              <a:rPr lang="en-US"/>
              <a:t>:</a:t>
            </a:r>
          </a:p>
          <a:p>
            <a:r>
              <a:rPr lang="en-US">
                <a:hlinkClick r:id="rId3"/>
              </a:rPr>
              <a:t>https://gubebra.itch.io/raymarching-webgpu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54BDD-46D7-C784-3B7E-183AF6D1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Avaliação Disciplina  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7199F5-3620-7517-9456-C441AB6DA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Blackboard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26601-EC30-BD49-72D6-1E1AE02841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821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D22A2-E2E2-6CD4-0656-5F474974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AF60D-6FA3-8070-A4F2-8D71C13B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2"/>
              </a:rPr>
              <a:t>https://inspirnathan.com/posts/52-shadertoy-tutorial-part-6</a:t>
            </a:r>
            <a:endParaRPr lang="pt-BR"/>
          </a:p>
          <a:p>
            <a:endParaRPr lang="pt-BR">
              <a:hlinkClick r:id="rId3"/>
            </a:endParaRPr>
          </a:p>
          <a:p>
            <a:r>
              <a:rPr lang="pt-BR">
                <a:hlinkClick r:id="rId3"/>
              </a:rPr>
              <a:t>https://jamie-wong.com/2016/07/15/ray-marching-signed-distance-functions/</a:t>
            </a:r>
            <a:endParaRPr lang="pt-BR"/>
          </a:p>
          <a:p>
            <a:endParaRPr lang="pt-BR"/>
          </a:p>
          <a:p>
            <a:r>
              <a:rPr lang="pt-BR">
                <a:hlinkClick r:id="rId4"/>
              </a:rPr>
              <a:t>https://iquilezles.org/articles/raymarchingdf/</a:t>
            </a:r>
            <a:endParaRPr lang="pt-BR"/>
          </a:p>
          <a:p>
            <a:endParaRPr lang="pt-BR"/>
          </a:p>
          <a:p>
            <a:r>
              <a:rPr lang="pt-BR">
                <a:hlinkClick r:id="rId5"/>
              </a:rPr>
              <a:t>http://bentonian.com/Lectures/FGraphics1819/1.%20Ray%20Marching%20and%20Signed%20Distance%20Fields.pdf</a:t>
            </a:r>
            <a:endParaRPr lang="pt-BR"/>
          </a:p>
          <a:p>
            <a:endParaRPr lang="pt-BR"/>
          </a:p>
          <a:p>
            <a:r>
              <a:rPr lang="pt-BR">
                <a:hlinkClick r:id="rId6"/>
              </a:rPr>
              <a:t>https://www.shadertoy.com/view/ltyXD3</a:t>
            </a:r>
            <a:r>
              <a:rPr lang="pt-BR"/>
              <a:t> </a:t>
            </a:r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58BDC-258F-A2BB-552E-9127BD86C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267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0023-9015-78D1-5ACB-CED41C7D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Buscando uma esfera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4C735-3459-671F-69E1-8578E5481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49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C3E52-FB29-E673-5D96-4889B85381C4}"/>
              </a:ext>
            </a:extLst>
          </p:cNvPr>
          <p:cNvSpPr txBox="1"/>
          <p:nvPr/>
        </p:nvSpPr>
        <p:spPr>
          <a:xfrm>
            <a:off x="84171" y="629655"/>
            <a:ext cx="5108315" cy="50013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for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||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uv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(fragCoord-.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iResolution.xy)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iResolution.y;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(uv,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CF3576-699A-DD15-BC22-1CD89652C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9" y="2165933"/>
            <a:ext cx="3429000" cy="19288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93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Como saber a distância até o objeto?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99B4F-B47E-F912-507B-103951116E35}"/>
              </a:ext>
            </a:extLst>
          </p:cNvPr>
          <p:cNvSpPr txBox="1"/>
          <p:nvPr/>
        </p:nvSpPr>
        <p:spPr>
          <a:xfrm>
            <a:off x="3737610" y="5390585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Fonte: </a:t>
            </a:r>
            <a:r>
              <a:rPr lang="pt-BR" err="1"/>
              <a:t>wikipedia</a:t>
            </a:r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E27F0-920F-09F2-D74C-87B4CDC5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237" y="626634"/>
            <a:ext cx="8428232" cy="4496159"/>
          </a:xfrm>
        </p:spPr>
        <p:txBody>
          <a:bodyPr/>
          <a:lstStyle/>
          <a:p>
            <a:pPr marL="228600" indent="0">
              <a:buChar char="•"/>
            </a:pPr>
            <a:endParaRPr lang="en-US" sz="1600"/>
          </a:p>
          <a:p>
            <a:pPr>
              <a:buChar char="•"/>
            </a:pPr>
            <a:r>
              <a:rPr lang="pt-BR" sz="1600" b="1" noProof="0" dirty="0" err="1"/>
              <a:t>Signed</a:t>
            </a:r>
            <a:r>
              <a:rPr lang="pt-BR" sz="1600" b="1" noProof="0" dirty="0"/>
              <a:t> Distance </a:t>
            </a:r>
            <a:r>
              <a:rPr lang="pt-BR" sz="1600" b="1" noProof="0" dirty="0" err="1"/>
              <a:t>Function</a:t>
            </a:r>
            <a:r>
              <a:rPr lang="pt-BR" sz="1600" b="1" noProof="0" dirty="0"/>
              <a:t> (SDF)</a:t>
            </a:r>
          </a:p>
          <a:p>
            <a:pPr>
              <a:buChar char="•"/>
            </a:pPr>
            <a:r>
              <a:rPr lang="pt-BR" sz="1600" noProof="0" dirty="0"/>
              <a:t>A menor distância entre um ponto (raio) e o objeto (geometria) </a:t>
            </a:r>
            <a:r>
              <a:rPr lang="pt-BR" sz="1600" dirty="0"/>
              <a:t>é chamada</a:t>
            </a:r>
            <a:r>
              <a:rPr lang="pt-BR" sz="1600" noProof="0" dirty="0"/>
              <a:t> de</a:t>
            </a:r>
            <a:r>
              <a:rPr lang="pt-BR" sz="1600" b="1" noProof="0" dirty="0"/>
              <a:t> SDF.</a:t>
            </a:r>
            <a:endParaRPr lang="pt-BR" sz="1600" noProof="0" dirty="0"/>
          </a:p>
          <a:p>
            <a:pPr>
              <a:buFont typeface="Arial"/>
              <a:buChar char="•"/>
            </a:pPr>
            <a:r>
              <a:rPr lang="pt-BR" sz="1600" noProof="0" dirty="0"/>
              <a:t>Cada geometria pode ter sua </a:t>
            </a:r>
            <a:r>
              <a:rPr lang="pt-BR" sz="1600" b="1" noProof="0" dirty="0"/>
              <a:t>SDF (função de distância).</a:t>
            </a:r>
          </a:p>
          <a:p>
            <a:pPr>
              <a:buFont typeface="Arial"/>
              <a:buChar char="•"/>
            </a:pPr>
            <a:r>
              <a:rPr lang="pt-BR" sz="1600" noProof="0" dirty="0"/>
              <a:t>Se usarmos a </a:t>
            </a:r>
            <a:r>
              <a:rPr lang="pt-BR" sz="1600" b="1" noProof="0" dirty="0"/>
              <a:t>SDF </a:t>
            </a:r>
            <a:r>
              <a:rPr lang="pt-BR" sz="1600" noProof="0" dirty="0"/>
              <a:t>do objeto, saberemos quão longe ele está da posição </a:t>
            </a:r>
            <a:r>
              <a:rPr lang="pt-BR" sz="1600" dirty="0"/>
              <a:t>de um ponto do</a:t>
            </a:r>
            <a:r>
              <a:rPr lang="pt-BR" sz="1600" noProof="0" dirty="0"/>
              <a:t> raio nessa "marcha"</a:t>
            </a:r>
          </a:p>
        </p:txBody>
      </p:sp>
      <p:pic>
        <p:nvPicPr>
          <p:cNvPr id="9" name="Picture 8" descr="A black circle with arrows and lines&#10;&#10;Description automatically generated">
            <a:extLst>
              <a:ext uri="{FF2B5EF4-FFF2-40B4-BE49-F238E27FC236}">
                <a16:creationId xmlns:a16="http://schemas.microsoft.com/office/drawing/2014/main" id="{67E4D591-96CD-1B21-C5E1-78F32575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2632280"/>
            <a:ext cx="3740685" cy="27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8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Calculando a Normal na Superfície em GLSL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50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B886C-36EB-8960-FC19-6F87E316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57" y="686585"/>
            <a:ext cx="8958670" cy="866985"/>
          </a:xfrm>
        </p:spPr>
        <p:txBody>
          <a:bodyPr/>
          <a:lstStyle/>
          <a:p>
            <a:r>
              <a:rPr lang="pt-BR" dirty="0"/>
              <a:t>Para calcular as normais na esfera, podemos usar: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0BB11-3C9F-7D2A-ED97-BBC478D18B43}"/>
              </a:ext>
            </a:extLst>
          </p:cNvPr>
          <p:cNvSpPr txBox="1"/>
          <p:nvPr/>
        </p:nvSpPr>
        <p:spPr>
          <a:xfrm>
            <a:off x="163273" y="1188072"/>
            <a:ext cx="8803306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epsilon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raio da esfera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p.y, p.z),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p.y, p.z), r),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p.z),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p.z), r),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p.y, p.z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e),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p.y, p.z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e), r)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));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056A33C-CD37-B8F9-51D5-176FC648F53B}"/>
              </a:ext>
            </a:extLst>
          </p:cNvPr>
          <p:cNvSpPr txBox="1">
            <a:spLocks/>
          </p:cNvSpPr>
          <p:nvPr/>
        </p:nvSpPr>
        <p:spPr>
          <a:xfrm>
            <a:off x="22057" y="3270195"/>
            <a:ext cx="8958670" cy="86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Usando alguns truques de programação podemos simplificar para: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82936-9DCE-B06D-891C-2F0F36AC3B77}"/>
              </a:ext>
            </a:extLst>
          </p:cNvPr>
          <p:cNvSpPr txBox="1"/>
          <p:nvPr/>
        </p:nvSpPr>
        <p:spPr>
          <a:xfrm>
            <a:off x="163273" y="3763215"/>
            <a:ext cx="8803306" cy="16004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epsilon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raio da esfera</a:t>
            </a:r>
            <a:b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e.xyy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e.xyy,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e.yyx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e.yyx,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e.yxy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e.yxy,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e.xxx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e.xxx, r));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56131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7C97-FEB6-158D-D683-8E79157E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Verificando o cálculo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ADC2B-9984-D3E6-067E-A6F3C248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2376" y="838985"/>
            <a:ext cx="3796404" cy="4496159"/>
          </a:xfrm>
        </p:spPr>
        <p:txBody>
          <a:bodyPr/>
          <a:lstStyle/>
          <a:p>
            <a:r>
              <a:rPr lang="pt-BR" dirty="0"/>
              <a:t>Uma boa prática é sempre ir verificando o que se consegue. </a:t>
            </a:r>
          </a:p>
          <a:p>
            <a:endParaRPr lang="pt-BR" dirty="0"/>
          </a:p>
          <a:p>
            <a:r>
              <a:rPr lang="pt-BR" dirty="0"/>
              <a:t>Como será a imagem?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C06B-75DD-234E-664A-2F3DE4CF9A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51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54E94-3317-08A7-DE50-E6CE9B4E8F65}"/>
              </a:ext>
            </a:extLst>
          </p:cNvPr>
          <p:cNvSpPr txBox="1"/>
          <p:nvPr/>
        </p:nvSpPr>
        <p:spPr>
          <a:xfrm>
            <a:off x="84171" y="629655"/>
            <a:ext cx="5108315" cy="48320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epsilon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.; </a:t>
            </a:r>
            <a: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raio da esfera</a:t>
            </a:r>
            <a:b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e.xyy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e.xyy, r)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e.yyx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e.yyx, r)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e.yxy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e.yxy, r)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e.xxx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e.xxx, r));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= ro + rd * d;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= calcNormal(p);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F76F756-6D12-CFC1-4F0C-544EF6D9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28" y="2857500"/>
            <a:ext cx="3589361" cy="20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9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7C97-FEB6-158D-D683-8E79157E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Iluminando a esfera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ADC2B-9984-D3E6-067E-A6F3C248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2228" y="1252182"/>
            <a:ext cx="3416552" cy="4082962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Como será a imagem?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C06B-75DD-234E-664A-2F3DE4CF9A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52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54E94-3317-08A7-DE50-E6CE9B4E8F65}"/>
              </a:ext>
            </a:extLst>
          </p:cNvPr>
          <p:cNvSpPr txBox="1"/>
          <p:nvPr/>
        </p:nvSpPr>
        <p:spPr>
          <a:xfrm>
            <a:off x="100147" y="764893"/>
            <a:ext cx="5229419" cy="44935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= ro + rd * d;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normal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calcNormal(p);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lightDir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clamp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(normal, lightDir),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70E56AE-54BA-9A39-1932-B4BFDD7C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92" y="2511188"/>
            <a:ext cx="3469565" cy="19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9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7C97-FEB6-158D-D683-8E79157E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Material e Luz Ambiente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C06B-75DD-234E-664A-2F3DE4CF9A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53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54E94-3317-08A7-DE50-E6CE9B4E8F65}"/>
              </a:ext>
            </a:extLst>
          </p:cNvPr>
          <p:cNvSpPr txBox="1"/>
          <p:nvPr/>
        </p:nvSpPr>
        <p:spPr>
          <a:xfrm>
            <a:off x="100147" y="764893"/>
            <a:ext cx="5229419" cy="46628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= ro + rd * d;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normal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calcNormal(p);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lightDir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ambient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clamp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(normal, lightDir),ambient,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0.9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1EC220A-B342-92CD-6468-B5A7CDE1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92" y="2511188"/>
            <a:ext cx="3416552" cy="19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173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Múltiplos objetos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EE63D-1567-AF8C-3B01-4E6E47B48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2400" b="0" i="0" dirty="0">
                <a:solidFill>
                  <a:srgbClr val="2D3748"/>
                </a:solidFill>
                <a:effectLst/>
                <a:latin typeface="system-ui"/>
              </a:rPr>
              <a:t>Existem diversas estratégias de gerenciar múltiplos objetos em Ray </a:t>
            </a:r>
            <a:r>
              <a:rPr lang="pt-BR" sz="2400" b="0" i="0" dirty="0" err="1">
                <a:solidFill>
                  <a:srgbClr val="2D3748"/>
                </a:solidFill>
                <a:effectLst/>
                <a:latin typeface="system-ui"/>
              </a:rPr>
              <a:t>Marching</a:t>
            </a:r>
            <a:r>
              <a:rPr lang="pt-BR" sz="2400" b="0" i="0" dirty="0">
                <a:solidFill>
                  <a:srgbClr val="2D3748"/>
                </a:solidFill>
                <a:effectLst/>
                <a:latin typeface="system-ui"/>
              </a:rPr>
              <a:t>. Uma das propostas é gerenciar melhor a cena.</a:t>
            </a:r>
          </a:p>
          <a:p>
            <a:r>
              <a:rPr lang="pt-BR" sz="2400" dirty="0">
                <a:solidFill>
                  <a:srgbClr val="2D3748"/>
                </a:solidFill>
                <a:latin typeface="system-ui"/>
              </a:rPr>
              <a:t>Vamos colocar um melhor controle de objetos, criando uma função ‘</a:t>
            </a:r>
            <a:r>
              <a:rPr lang="pt-BR" sz="2400" dirty="0" err="1">
                <a:solidFill>
                  <a:srgbClr val="2D3748"/>
                </a:solidFill>
                <a:latin typeface="system-ui"/>
              </a:rPr>
              <a:t>sdScene</a:t>
            </a:r>
            <a:r>
              <a:rPr lang="pt-BR" sz="2400" dirty="0">
                <a:solidFill>
                  <a:srgbClr val="2D3748"/>
                </a:solidFill>
                <a:latin typeface="system-ui"/>
              </a:rPr>
              <a:t>’ que vai tratar todos os objetos da cena.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58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Múltiplos objetos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55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D478-902D-D527-84B0-CA3B9FB78923}"/>
              </a:ext>
            </a:extLst>
          </p:cNvPr>
          <p:cNvSpPr txBox="1"/>
          <p:nvPr/>
        </p:nvSpPr>
        <p:spPr>
          <a:xfrm>
            <a:off x="665263" y="619753"/>
            <a:ext cx="7709465" cy="507831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sphereLeft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sphereRight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min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sphereLeft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sphereRight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start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for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if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||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calcNormal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e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2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// epsilon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200" b="1" noProof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US" sz="1200" b="1" noProof="1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83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928D-24E2-5526-E5D8-6E2EA927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 do gerenciamento de objetos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3A1C9-AFE5-4484-A421-EB1FF3A802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56</a:t>
            </a:fld>
            <a:endParaRPr lang="pt-B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262A14-A813-4AEB-CAC9-FF338883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6" y="1017031"/>
            <a:ext cx="7272867" cy="40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17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B0D7-B2D8-6917-ECF8-E75731C3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Selecionando cores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6C53D-B446-4E3B-31D3-93D54EFB7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queremos que todos os objetos fiquem com as mesmas cores. Assim vamos criar uma forma de armazenar as cores.</a:t>
            </a:r>
          </a:p>
          <a:p>
            <a:endParaRPr lang="pt-BR" dirty="0"/>
          </a:p>
          <a:p>
            <a:r>
              <a:rPr lang="pt-BR" dirty="0"/>
              <a:t>Para essa implementação vamos armazenar a distância no quarto valor de um vec4, deixando os 3 primeiros para as cores.</a:t>
            </a:r>
          </a:p>
          <a:p>
            <a:endParaRPr lang="pt-BR" dirty="0"/>
          </a:p>
          <a:p>
            <a:r>
              <a:rPr lang="pt-BR" dirty="0"/>
              <a:t>Existem muitas outras formas de realizar esse processo, por exemplo com estruturas de dados tradicionais.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6FA0-F02C-969B-518B-C79E81512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546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Cores (Parte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58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D478-902D-D527-84B0-CA3B9FB78923}"/>
              </a:ext>
            </a:extLst>
          </p:cNvPr>
          <p:cNvSpPr txBox="1"/>
          <p:nvPr/>
        </p:nvSpPr>
        <p:spPr>
          <a:xfrm>
            <a:off x="475013" y="730772"/>
            <a:ext cx="8211787" cy="46628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minWithColor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obj2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obj1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sphereLeft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0.9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sphereRight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0.9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minWithColor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sphereLeft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sphereRight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start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for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||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66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Cores (Parte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59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D478-902D-D527-84B0-CA3B9FB78923}"/>
              </a:ext>
            </a:extLst>
          </p:cNvPr>
          <p:cNvSpPr txBox="1"/>
          <p:nvPr/>
        </p:nvSpPr>
        <p:spPr>
          <a:xfrm>
            <a:off x="475013" y="730772"/>
            <a:ext cx="8211787" cy="480131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calcNormal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// epsilon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9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out 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in vec2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uv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)/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uv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normal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calcNormal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lightDir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ambient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clamp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lightDir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ambient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4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SDFs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99B4F-B47E-F912-507B-103951116E35}"/>
              </a:ext>
            </a:extLst>
          </p:cNvPr>
          <p:cNvSpPr txBox="1"/>
          <p:nvPr/>
        </p:nvSpPr>
        <p:spPr>
          <a:xfrm>
            <a:off x="3737610" y="5390585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Fonte: </a:t>
            </a:r>
            <a:r>
              <a:rPr lang="pt-BR" err="1"/>
              <a:t>wikipedia</a:t>
            </a:r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E27F0-920F-09F2-D74C-87B4CDC5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054" y="958671"/>
            <a:ext cx="5046784" cy="4541039"/>
          </a:xfrm>
        </p:spPr>
        <p:txBody>
          <a:bodyPr/>
          <a:lstStyle/>
          <a:p>
            <a:pPr marL="273050">
              <a:buChar char="•"/>
            </a:pPr>
            <a:r>
              <a:rPr lang="pt-BR" sz="1600" b="1" noProof="0"/>
              <a:t>SDF (</a:t>
            </a:r>
            <a:r>
              <a:rPr lang="en-US" sz="1600" b="1" noProof="0"/>
              <a:t>Signed Distance Function</a:t>
            </a:r>
            <a:r>
              <a:rPr lang="pt-BR" sz="1600" b="1" noProof="0"/>
              <a:t>)</a:t>
            </a:r>
            <a:r>
              <a:rPr lang="pt-BR" sz="1600" noProof="0"/>
              <a:t>: função que recebe coordenadas de um ponto no espaço</a:t>
            </a:r>
          </a:p>
          <a:p>
            <a:pPr marL="273050">
              <a:buChar char="•"/>
            </a:pPr>
            <a:r>
              <a:rPr lang="pt-BR" sz="1600" noProof="0"/>
              <a:t>Retorna a menor distância entre o ponto e uma superfície</a:t>
            </a:r>
          </a:p>
          <a:p>
            <a:pPr marL="273050">
              <a:buChar char="•"/>
            </a:pPr>
            <a:r>
              <a:rPr lang="pt-BR" sz="1600" noProof="0"/>
              <a:t>O sinal do valor retornado indica a posição do ponto:</a:t>
            </a:r>
          </a:p>
          <a:p>
            <a:pPr marL="360363" lvl="1" indent="-250825">
              <a:buFont typeface="Courier New"/>
              <a:buChar char="o"/>
            </a:pPr>
            <a:r>
              <a:rPr lang="pt-BR" sz="1600" b="1" noProof="0"/>
              <a:t>Positivo:</a:t>
            </a:r>
            <a:r>
              <a:rPr lang="pt-BR" sz="1600" noProof="0"/>
              <a:t> ponto está fora da superfície</a:t>
            </a:r>
          </a:p>
          <a:p>
            <a:pPr marL="360363" lvl="1" indent="-250825">
              <a:buFont typeface="Courier New"/>
              <a:buChar char="o"/>
            </a:pPr>
            <a:r>
              <a:rPr lang="pt-BR" sz="1600" b="1" noProof="0"/>
              <a:t>Negativo:</a:t>
            </a:r>
            <a:r>
              <a:rPr lang="pt-BR" sz="1600" noProof="0"/>
              <a:t> ponto está dentro da superfície</a:t>
            </a:r>
          </a:p>
          <a:p>
            <a:pPr marL="360363" lvl="1" indent="-250825">
              <a:buFont typeface="Courier New"/>
              <a:buChar char="o"/>
            </a:pPr>
            <a:r>
              <a:rPr lang="pt-BR" sz="1600" b="1" noProof="0"/>
              <a:t>Zero:</a:t>
            </a:r>
            <a:r>
              <a:rPr lang="pt-BR" sz="1600" noProof="0"/>
              <a:t> ponto está tangenciando a superfície</a:t>
            </a:r>
          </a:p>
        </p:txBody>
      </p:sp>
      <p:pic>
        <p:nvPicPr>
          <p:cNvPr id="3" name="Picture 2" descr="A black circle with red lines and blue crosses&#10;&#10;Description automatically generated">
            <a:extLst>
              <a:ext uri="{FF2B5EF4-FFF2-40B4-BE49-F238E27FC236}">
                <a16:creationId xmlns:a16="http://schemas.microsoft.com/office/drawing/2014/main" id="{B979CA23-E683-8C06-1FE6-B2B3269FB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045" y="370028"/>
            <a:ext cx="2726089" cy="2566265"/>
          </a:xfrm>
          <a:prstGeom prst="rect">
            <a:avLst/>
          </a:prstGeom>
        </p:spPr>
      </p:pic>
      <p:pic>
        <p:nvPicPr>
          <p:cNvPr id="5" name="Screen Recording 2024-11-12 at 17.33.20">
            <a:hlinkClick r:id="" action="ppaction://media"/>
            <a:extLst>
              <a:ext uri="{FF2B5EF4-FFF2-40B4-BE49-F238E27FC236}">
                <a16:creationId xmlns:a16="http://schemas.microsoft.com/office/drawing/2014/main" id="{E636A71D-3F2F-7C5A-C250-CE329E1CEC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4364" y="3099065"/>
            <a:ext cx="3503954" cy="19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A7CD-473E-ECB3-65B6-81ABD1D8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 das 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8ACA5-3541-F2E4-4E19-E573CAEDD1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60</a:t>
            </a:fld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6C33EC-C162-1FC1-9E5E-A946398A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3" y="890028"/>
            <a:ext cx="7842053" cy="44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08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Escala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2B517-44E8-C5F7-FEAF-711A993F5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Escala é um problema. A lógica diz para multiplicar pelo inverso da escala. Contudo não vai funcionar direito, pois a escala altera a diferença da função de distância.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 truque é depois dividir o resultado pela escala.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61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1F9E-B2F0-C775-A0BF-D0D88C08BDCA}"/>
              </a:ext>
            </a:extLst>
          </p:cNvPr>
          <p:cNvSpPr txBox="1"/>
          <p:nvPr/>
        </p:nvSpPr>
        <p:spPr>
          <a:xfrm>
            <a:off x="759381" y="2206734"/>
            <a:ext cx="4181452" cy="116955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vec4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sdScene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vec3 </a:t>
            </a:r>
            <a:r>
              <a:rPr lang="en-US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0.1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0.9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noProof="1">
                <a:solidFill>
                  <a:srgbClr val="DADADA"/>
                </a:solidFill>
                <a:latin typeface="Menlo" panose="020B0609030804020204" pitchFamily="49" charset="0"/>
              </a:rPr>
              <a:t>    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sdOctahedron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noProof="1">
                <a:solidFill>
                  <a:srgbClr val="B4B4B4"/>
                </a:solidFill>
                <a:latin typeface="Menlo" panose="020B0609030804020204" pitchFamily="49" charset="0"/>
              </a:rPr>
              <a:t> 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630B8-7388-CC1D-4525-7BDF4CA3F50F}"/>
              </a:ext>
            </a:extLst>
          </p:cNvPr>
          <p:cNvSpPr txBox="1"/>
          <p:nvPr/>
        </p:nvSpPr>
        <p:spPr>
          <a:xfrm>
            <a:off x="759381" y="4241093"/>
            <a:ext cx="4181452" cy="116955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vec4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sdScene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vec3 </a:t>
            </a:r>
            <a:r>
              <a:rPr lang="en-US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0.1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0.9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noProof="1">
                <a:solidFill>
                  <a:srgbClr val="DADADA"/>
                </a:solidFill>
                <a:latin typeface="Menlo" panose="020B0609030804020204" pitchFamily="49" charset="0"/>
              </a:rPr>
              <a:t>    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sdOctahedron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)/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endParaRPr lang="en-US" b="0" noProof="1">
              <a:solidFill>
                <a:srgbClr val="B4B4B4"/>
              </a:solidFill>
              <a:effectLst/>
              <a:latin typeface="Menlo" panose="020B0609030804020204" pitchFamily="49" charset="0"/>
            </a:endParaRPr>
          </a:p>
          <a:p>
            <a:r>
              <a:rPr lang="en-US" noProof="1">
                <a:solidFill>
                  <a:srgbClr val="B4B4B4"/>
                </a:solidFill>
                <a:latin typeface="Menlo" panose="020B0609030804020204" pitchFamily="49" charset="0"/>
              </a:rPr>
              <a:t> 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9979148D-B2D3-76C2-96E3-07F12964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11161"/>
            <a:ext cx="2653650" cy="149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BE24CBCE-BCAB-E6B2-033E-1C3CBFAC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79529"/>
            <a:ext cx="2653650" cy="149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4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Câmera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2B517-44E8-C5F7-FEAF-711A993F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659184" cy="4496159"/>
          </a:xfrm>
        </p:spPr>
        <p:txBody>
          <a:bodyPr/>
          <a:lstStyle/>
          <a:p>
            <a:r>
              <a:rPr lang="pt-BR" dirty="0"/>
              <a:t>Finalmente podemos manipular nossa câmera, reposicionando e rotacionando ela. Para isso vamos usar a matriz de Look At.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62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1F9E-B2F0-C775-A0BF-D0D88C08BDCA}"/>
              </a:ext>
            </a:extLst>
          </p:cNvPr>
          <p:cNvSpPr txBox="1"/>
          <p:nvPr/>
        </p:nvSpPr>
        <p:spPr>
          <a:xfrm>
            <a:off x="759381" y="1728045"/>
            <a:ext cx="7243976" cy="38164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look_at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eye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w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eye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u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cross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up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cross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w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out 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in vec2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uv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)/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mat4 view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look_at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uv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view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xyz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B4B4B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47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SDFs</a:t>
            </a:r>
            <a:r>
              <a:rPr lang="pt-BR" sz="2650"/>
              <a:t> – Exemplo círculo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pic>
        <p:nvPicPr>
          <p:cNvPr id="5" name="Picture 4" descr="A black circle with a point and a point in the center&#10;&#10;Description automatically generated">
            <a:extLst>
              <a:ext uri="{FF2B5EF4-FFF2-40B4-BE49-F238E27FC236}">
                <a16:creationId xmlns:a16="http://schemas.microsoft.com/office/drawing/2014/main" id="{2FA71FF6-1051-89F0-AA2B-F6B198E11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178" y="1208169"/>
            <a:ext cx="4672365" cy="3688318"/>
          </a:xfrm>
          <a:prstGeom prst="rect">
            <a:avLst/>
          </a:prstGeom>
        </p:spPr>
      </p:pic>
      <p:pic>
        <p:nvPicPr>
          <p:cNvPr id="8" name="Picture 7" descr="Shape Lens Blur Effect with SDFs and WebGL | Codrops">
            <a:extLst>
              <a:ext uri="{FF2B5EF4-FFF2-40B4-BE49-F238E27FC236}">
                <a16:creationId xmlns:a16="http://schemas.microsoft.com/office/drawing/2014/main" id="{7879FFB1-9A38-80C8-4F3F-9224F3648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9" y="1131813"/>
            <a:ext cx="3825713" cy="384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1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SDFs</a:t>
            </a:r>
            <a:r>
              <a:rPr lang="pt-BR" sz="2650"/>
              <a:t> – Exemplo Círculo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4BE13C-A9A3-E4C0-4F88-F1097F957DF0}"/>
              </a:ext>
            </a:extLst>
          </p:cNvPr>
          <p:cNvSpPr txBox="1"/>
          <p:nvPr/>
        </p:nvSpPr>
        <p:spPr>
          <a:xfrm>
            <a:off x="475946" y="781339"/>
            <a:ext cx="5406108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No </a:t>
            </a:r>
            <a:r>
              <a:rPr lang="en-US" sz="1600" b="1" err="1"/>
              <a:t>shadertoy</a:t>
            </a:r>
            <a:r>
              <a:rPr lang="en-US" sz="1600" b="1"/>
              <a:t>:</a:t>
            </a:r>
            <a:endParaRPr lang="en-US" sz="1600"/>
          </a:p>
          <a:p>
            <a:r>
              <a:rPr lang="en-US" sz="1050" b="1"/>
              <a:t>(</a:t>
            </a:r>
            <a:r>
              <a:rPr lang="en-US" sz="1050" b="1" err="1"/>
              <a:t>Qualquer</a:t>
            </a:r>
            <a:r>
              <a:rPr lang="en-US" sz="1050" b="1"/>
              <a:t> </a:t>
            </a:r>
            <a:r>
              <a:rPr lang="en-US" sz="1050" b="1" err="1"/>
              <a:t>semelhança</a:t>
            </a:r>
            <a:r>
              <a:rPr lang="en-US" sz="1050" b="1"/>
              <a:t> com a aula de shaders </a:t>
            </a:r>
            <a:r>
              <a:rPr lang="en-US" sz="1050" b="1" err="1"/>
              <a:t>não</a:t>
            </a:r>
            <a:r>
              <a:rPr lang="en-US" sz="1050" b="1"/>
              <a:t> é </a:t>
            </a:r>
            <a:r>
              <a:rPr lang="en-US" sz="1050" b="1" err="1"/>
              <a:t>mera</a:t>
            </a:r>
            <a:r>
              <a:rPr lang="en-US" sz="1050" b="1"/>
              <a:t> </a:t>
            </a:r>
            <a:r>
              <a:rPr lang="en-US" sz="1050" b="1" err="1"/>
              <a:t>coincidência</a:t>
            </a:r>
            <a:r>
              <a:rPr lang="en-US" sz="1050" b="1"/>
              <a:t>)</a:t>
            </a:r>
            <a:br>
              <a:rPr lang="en-US"/>
            </a:br>
            <a:endParaRPr lang="en-US"/>
          </a:p>
        </p:txBody>
      </p:sp>
      <p:pic>
        <p:nvPicPr>
          <p:cNvPr id="11" name="Picture 10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0DE1D1A5-18EB-C9AF-AE7E-2DC703CE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05" y="1520779"/>
            <a:ext cx="6267514" cy="1045586"/>
          </a:xfrm>
          <a:prstGeom prst="rect">
            <a:avLst/>
          </a:prstGeom>
        </p:spPr>
      </p:pic>
      <p:pic>
        <p:nvPicPr>
          <p:cNvPr id="12" name="Picture 11" descr="A black circle in a grey circle&#10;&#10;Description automatically generated">
            <a:extLst>
              <a:ext uri="{FF2B5EF4-FFF2-40B4-BE49-F238E27FC236}">
                <a16:creationId xmlns:a16="http://schemas.microsoft.com/office/drawing/2014/main" id="{EFC417CD-BD2A-EF42-72CA-84094DDB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39" r="15221" b="217"/>
          <a:stretch/>
        </p:blipFill>
        <p:spPr>
          <a:xfrm>
            <a:off x="567105" y="2652277"/>
            <a:ext cx="2835530" cy="2354641"/>
          </a:xfrm>
          <a:prstGeom prst="rect">
            <a:avLst/>
          </a:prstGeom>
        </p:spPr>
      </p:pic>
      <p:pic>
        <p:nvPicPr>
          <p:cNvPr id="13" name="Picture 12" descr="A black circle with a white center&#10;&#10;Description automatically generated">
            <a:extLst>
              <a:ext uri="{FF2B5EF4-FFF2-40B4-BE49-F238E27FC236}">
                <a16:creationId xmlns:a16="http://schemas.microsoft.com/office/drawing/2014/main" id="{E66006F9-8F5A-8CB8-16E6-9956C243E7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74" t="431" r="14116" b="-99"/>
          <a:stretch/>
        </p:blipFill>
        <p:spPr>
          <a:xfrm>
            <a:off x="4929890" y="3027841"/>
            <a:ext cx="2832149" cy="22134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AAA2A6-E5E7-2FAC-AA87-C6FDBF58FA57}"/>
              </a:ext>
            </a:extLst>
          </p:cNvPr>
          <p:cNvSpPr txBox="1"/>
          <p:nvPr/>
        </p:nvSpPr>
        <p:spPr>
          <a:xfrm>
            <a:off x="4930304" y="2720190"/>
            <a:ext cx="43328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Com abs():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401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D3C2-724E-FD16-777C-670FDF87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SDF (</a:t>
            </a:r>
            <a:r>
              <a:rPr lang="pt-BR" noProof="1"/>
              <a:t>Signed Distance Function</a:t>
            </a:r>
            <a:r>
              <a:rPr lang="pt-BR"/>
              <a:t>) em 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104D1-C79C-B57F-AB64-BDC260503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Da mesma forma que as funções 2D, as funções 3D retornam a menor distância de um ponto no espaço a uma superfície. </a:t>
            </a:r>
          </a:p>
          <a:p>
            <a:r>
              <a:rPr lang="pt-BR"/>
              <a:t>Mas agora temos uma coordenada a mais, assim por exemplo para uma esfera de raio ‘</a:t>
            </a:r>
            <a:r>
              <a:rPr lang="pt-BR" err="1"/>
              <a:t>r</a:t>
            </a:r>
            <a:r>
              <a:rPr lang="pt-BR"/>
              <a:t>’ a função ficaria: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17270-C406-7702-D2FE-78DB05BC50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33BFC7-BC4B-DCCE-AF8A-D5B673DB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19" y="3024499"/>
            <a:ext cx="1924312" cy="19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8950DC-7481-6A92-6C68-4CE81B66ED04}"/>
                  </a:ext>
                </a:extLst>
              </p:cNvPr>
              <p:cNvSpPr txBox="1"/>
              <p:nvPr/>
            </p:nvSpPr>
            <p:spPr>
              <a:xfrm>
                <a:off x="649224" y="2239764"/>
                <a:ext cx="7644384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pt-BR" sz="32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8950DC-7481-6A92-6C68-4CE81B66E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2239764"/>
                <a:ext cx="7644384" cy="688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481582A3-D178-5DC4-6541-EE7E2ED3C3E7}"/>
              </a:ext>
            </a:extLst>
          </p:cNvPr>
          <p:cNvSpPr/>
          <p:nvPr/>
        </p:nvSpPr>
        <p:spPr>
          <a:xfrm>
            <a:off x="6455664" y="3259690"/>
            <a:ext cx="100584" cy="1005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C825B0-F549-B962-D877-BFC16CD4ED56}"/>
              </a:ext>
            </a:extLst>
          </p:cNvPr>
          <p:cNvCxnSpPr/>
          <p:nvPr/>
        </p:nvCxnSpPr>
        <p:spPr>
          <a:xfrm flipV="1">
            <a:off x="4402775" y="3140818"/>
            <a:ext cx="0" cy="845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5EF556-23D9-313D-D71E-1A70BEDD6933}"/>
              </a:ext>
            </a:extLst>
          </p:cNvPr>
          <p:cNvSpPr txBox="1"/>
          <p:nvPr/>
        </p:nvSpPr>
        <p:spPr>
          <a:xfrm>
            <a:off x="4401755" y="3360274"/>
            <a:ext cx="678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C684F0-302D-C7AA-C8B5-E2628886F148}"/>
              </a:ext>
            </a:extLst>
          </p:cNvPr>
          <p:cNvSpPr txBox="1"/>
          <p:nvPr/>
        </p:nvSpPr>
        <p:spPr>
          <a:xfrm>
            <a:off x="6129909" y="3299611"/>
            <a:ext cx="852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1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x,y,z</a:t>
            </a:r>
            <a:r>
              <a:rPr lang="pt-BR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29620-6522-15B5-8E67-D62EB08224D4}"/>
              </a:ext>
            </a:extLst>
          </p:cNvPr>
          <p:cNvSpPr txBox="1"/>
          <p:nvPr/>
        </p:nvSpPr>
        <p:spPr>
          <a:xfrm>
            <a:off x="782483" y="4921645"/>
            <a:ext cx="76443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/>
              <a:t>Normalmente desenhamos a esfera no zero da equação, ou seja, na curva de nível zero.</a:t>
            </a:r>
          </a:p>
        </p:txBody>
      </p:sp>
    </p:spTree>
    <p:extLst>
      <p:ext uri="{BB962C8B-B14F-4D97-AF65-F5344CB8AC3E}">
        <p14:creationId xmlns:p14="http://schemas.microsoft.com/office/powerpoint/2010/main" val="29032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7528</Words>
  <Application>Microsoft Macintosh PowerPoint</Application>
  <PresentationFormat>On-screen Show (16:10)</PresentationFormat>
  <Paragraphs>989</Paragraphs>
  <Slides>63</Slides>
  <Notes>45</Notes>
  <HiddenSlides>18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Arial</vt:lpstr>
      <vt:lpstr>Calibri</vt:lpstr>
      <vt:lpstr>Cambria Math</vt:lpstr>
      <vt:lpstr>Courier New</vt:lpstr>
      <vt:lpstr>Google Sans</vt:lpstr>
      <vt:lpstr>Menlo</vt:lpstr>
      <vt:lpstr>system-ui</vt:lpstr>
      <vt:lpstr>Times New Roman</vt:lpstr>
      <vt:lpstr>Verdana</vt:lpstr>
      <vt:lpstr>Wingdings</vt:lpstr>
      <vt:lpstr>Personalizar design</vt:lpstr>
      <vt:lpstr>PowerPoint Presentation</vt:lpstr>
      <vt:lpstr>Ray Marching: Introdução</vt:lpstr>
      <vt:lpstr>Ray Marching: Exemplos</vt:lpstr>
      <vt:lpstr>Ray Marching: Introdução</vt:lpstr>
      <vt:lpstr>Como saber a distância até o objeto?</vt:lpstr>
      <vt:lpstr>SDFs</vt:lpstr>
      <vt:lpstr>SDFs – Exemplo círculo</vt:lpstr>
      <vt:lpstr>SDFs – Exemplo Círculo</vt:lpstr>
      <vt:lpstr>SDF (Signed Distance Function) em 3D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Visualização</vt:lpstr>
      <vt:lpstr>Ray Marching: Exemplos visualização interativos</vt:lpstr>
      <vt:lpstr>Lançamento de Raios </vt:lpstr>
      <vt:lpstr>Lançamento de Raios</vt:lpstr>
      <vt:lpstr>Raios</vt:lpstr>
      <vt:lpstr>Como sabemos se há um objeto?</vt:lpstr>
      <vt:lpstr>Lançamento de Raios - Exemplo </vt:lpstr>
      <vt:lpstr>Origem dos raios</vt:lpstr>
      <vt:lpstr>Origem dos raios</vt:lpstr>
      <vt:lpstr>Distance Functions for Basic Primitives</vt:lpstr>
      <vt:lpstr>Cálculo de Iluminação</vt:lpstr>
      <vt:lpstr>Calculando a Normal pelo Gradiente</vt:lpstr>
      <vt:lpstr>Calculando a Normal pelo Gradiente</vt:lpstr>
      <vt:lpstr>Gradiente na Superfície</vt:lpstr>
      <vt:lpstr>Calculando a Normal na Superfície</vt:lpstr>
      <vt:lpstr>Calculando a Normal na Superfície</vt:lpstr>
      <vt:lpstr>Calculando Iluminação</vt:lpstr>
      <vt:lpstr>Calculando Iluminação</vt:lpstr>
      <vt:lpstr>Slide escondido, ray marching visualização</vt:lpstr>
      <vt:lpstr>Transformações</vt:lpstr>
      <vt:lpstr>Translação</vt:lpstr>
      <vt:lpstr>Rotação</vt:lpstr>
      <vt:lpstr>Coordenadas Homogêneas</vt:lpstr>
      <vt:lpstr>Escala</vt:lpstr>
      <vt:lpstr>Projeto</vt:lpstr>
      <vt:lpstr>Avaliação Disciplina  </vt:lpstr>
      <vt:lpstr>Referências</vt:lpstr>
      <vt:lpstr>Buscando uma esfera</vt:lpstr>
      <vt:lpstr>Calculando a Normal na Superfície em GLSL</vt:lpstr>
      <vt:lpstr>Verificando o cálculo</vt:lpstr>
      <vt:lpstr>Iluminando a esfera</vt:lpstr>
      <vt:lpstr>Material e Luz Ambiente</vt:lpstr>
      <vt:lpstr>Múltiplos objetos</vt:lpstr>
      <vt:lpstr>Múltiplos objetos</vt:lpstr>
      <vt:lpstr>Resultado do gerenciamento de objetos</vt:lpstr>
      <vt:lpstr>Selecionando cores</vt:lpstr>
      <vt:lpstr>Cores (Parte 1)</vt:lpstr>
      <vt:lpstr>Cores (Parte 2)</vt:lpstr>
      <vt:lpstr>Resultado das Cores</vt:lpstr>
      <vt:lpstr>Escala</vt:lpstr>
      <vt:lpstr>Câmera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245</cp:revision>
  <dcterms:modified xsi:type="dcterms:W3CDTF">2024-11-19T00:54:39Z</dcterms:modified>
</cp:coreProperties>
</file>