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5"/>
  </p:notesMasterIdLst>
  <p:sldIdLst>
    <p:sldId id="256" r:id="rId2"/>
    <p:sldId id="431" r:id="rId3"/>
    <p:sldId id="434" r:id="rId4"/>
    <p:sldId id="432" r:id="rId5"/>
    <p:sldId id="433" r:id="rId6"/>
    <p:sldId id="435" r:id="rId7"/>
    <p:sldId id="436" r:id="rId8"/>
    <p:sldId id="257" r:id="rId9"/>
    <p:sldId id="258" r:id="rId10"/>
    <p:sldId id="259" r:id="rId11"/>
    <p:sldId id="260" r:id="rId12"/>
    <p:sldId id="261" r:id="rId13"/>
    <p:sldId id="262" r:id="rId14"/>
    <p:sldId id="442" r:id="rId15"/>
    <p:sldId id="264" r:id="rId16"/>
    <p:sldId id="277" r:id="rId17"/>
    <p:sldId id="279" r:id="rId18"/>
    <p:sldId id="280" r:id="rId19"/>
    <p:sldId id="427" r:id="rId20"/>
    <p:sldId id="403" r:id="rId21"/>
    <p:sldId id="284" r:id="rId22"/>
    <p:sldId id="285" r:id="rId23"/>
    <p:sldId id="286" r:id="rId24"/>
    <p:sldId id="287" r:id="rId25"/>
    <p:sldId id="290" r:id="rId26"/>
    <p:sldId id="291" r:id="rId27"/>
    <p:sldId id="293" r:id="rId28"/>
    <p:sldId id="294" r:id="rId29"/>
    <p:sldId id="300" r:id="rId30"/>
    <p:sldId id="313" r:id="rId31"/>
    <p:sldId id="314" r:id="rId32"/>
    <p:sldId id="316" r:id="rId33"/>
    <p:sldId id="265" r:id="rId34"/>
    <p:sldId id="266" r:id="rId35"/>
    <p:sldId id="275" r:id="rId36"/>
    <p:sldId id="440" r:id="rId37"/>
    <p:sldId id="271" r:id="rId38"/>
    <p:sldId id="272" r:id="rId39"/>
    <p:sldId id="411" r:id="rId40"/>
    <p:sldId id="438" r:id="rId41"/>
    <p:sldId id="439" r:id="rId42"/>
    <p:sldId id="441" r:id="rId43"/>
    <p:sldId id="346" r:id="rId44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34F66-5B37-0CEF-92E5-29063342D20B}" v="61" dt="2024-11-04T14:47:38.582"/>
    <p1510:client id="{7AE035E7-C0D0-4250-06BC-6AFCBD09BFEB}" v="100" dt="2024-11-04T14:52:12.051"/>
  </p1510:revLst>
</p1510:revInfo>
</file>

<file path=ppt/tableStyles.xml><?xml version="1.0" encoding="utf-8"?>
<a:tblStyleLst xmlns:a="http://schemas.openxmlformats.org/drawingml/2006/main" def="{A8555C19-C3CE-40DF-9406-78DCFAF73910}">
  <a:tblStyle styleId="{A8555C19-C3CE-40DF-9406-78DCFAF739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80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o Beltrao Braga" userId="S::gustavobb1@insper.edu.br::af0aa7ae-b103-44e9-9c36-8c21682b38a4" providerId="AD" clId="Web-{76477B19-CA78-8688-DAE1-8D63CFDE5040}"/>
    <pc:docChg chg="addSld delSld modSld sldOrd">
      <pc:chgData name="Gustavo Beltrao Braga" userId="S::gustavobb1@insper.edu.br::af0aa7ae-b103-44e9-9c36-8c21682b38a4" providerId="AD" clId="Web-{76477B19-CA78-8688-DAE1-8D63CFDE5040}" dt="2024-10-20T14:59:39.859" v="2349" actId="20577"/>
      <pc:docMkLst>
        <pc:docMk/>
      </pc:docMkLst>
      <pc:sldChg chg="modSp">
        <pc:chgData name="Gustavo Beltrao Braga" userId="S::gustavobb1@insper.edu.br::af0aa7ae-b103-44e9-9c36-8c21682b38a4" providerId="AD" clId="Web-{76477B19-CA78-8688-DAE1-8D63CFDE5040}" dt="2024-10-20T14:59:39.859" v="2349" actId="20577"/>
        <pc:sldMkLst>
          <pc:docMk/>
          <pc:sldMk cId="0" sldId="256"/>
        </pc:sldMkLst>
        <pc:spChg chg="mod">
          <ac:chgData name="Gustavo Beltrao Braga" userId="S::gustavobb1@insper.edu.br::af0aa7ae-b103-44e9-9c36-8c21682b38a4" providerId="AD" clId="Web-{76477B19-CA78-8688-DAE1-8D63CFDE5040}" dt="2024-10-20T14:59:39.859" v="2349" actId="20577"/>
          <ac:spMkLst>
            <pc:docMk/>
            <pc:sldMk cId="0" sldId="256"/>
            <ac:spMk id="47" creationId="{00000000-0000-0000-0000-000000000000}"/>
          </ac:spMkLst>
        </pc:spChg>
      </pc:sldChg>
      <pc:sldChg chg="ord">
        <pc:chgData name="Gustavo Beltrao Braga" userId="S::gustavobb1@insper.edu.br::af0aa7ae-b103-44e9-9c36-8c21682b38a4" providerId="AD" clId="Web-{76477B19-CA78-8688-DAE1-8D63CFDE5040}" dt="2024-10-20T12:44:36.368" v="542"/>
        <pc:sldMkLst>
          <pc:docMk/>
          <pc:sldMk cId="0" sldId="257"/>
        </pc:sldMkLst>
      </pc:sldChg>
      <pc:sldChg chg="addSp delSp modSp ord">
        <pc:chgData name="Gustavo Beltrao Braga" userId="S::gustavobb1@insper.edu.br::af0aa7ae-b103-44e9-9c36-8c21682b38a4" providerId="AD" clId="Web-{76477B19-CA78-8688-DAE1-8D63CFDE5040}" dt="2024-10-20T12:22:29.844" v="31"/>
        <pc:sldMkLst>
          <pc:docMk/>
          <pc:sldMk cId="0" sldId="262"/>
        </pc:sldMkLst>
        <pc:spChg chg="mod">
          <ac:chgData name="Gustavo Beltrao Braga" userId="S::gustavobb1@insper.edu.br::af0aa7ae-b103-44e9-9c36-8c21682b38a4" providerId="AD" clId="Web-{76477B19-CA78-8688-DAE1-8D63CFDE5040}" dt="2024-10-20T12:20:28.200" v="6" actId="20577"/>
          <ac:spMkLst>
            <pc:docMk/>
            <pc:sldMk cId="0" sldId="262"/>
            <ac:spMk id="102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76477B19-CA78-8688-DAE1-8D63CFDE5040}" dt="2024-10-20T12:22:16.547" v="27" actId="1076"/>
          <ac:picMkLst>
            <pc:docMk/>
            <pc:sldMk cId="0" sldId="262"/>
            <ac:picMk id="2" creationId="{C754B7FC-FD0D-5E5E-1E8E-8DCD33A9FB20}"/>
          </ac:picMkLst>
        </pc:picChg>
        <pc:picChg chg="add mod">
          <ac:chgData name="Gustavo Beltrao Braga" userId="S::gustavobb1@insper.edu.br::af0aa7ae-b103-44e9-9c36-8c21682b38a4" providerId="AD" clId="Web-{76477B19-CA78-8688-DAE1-8D63CFDE5040}" dt="2024-10-20T12:22:16.609" v="28" actId="1076"/>
          <ac:picMkLst>
            <pc:docMk/>
            <pc:sldMk cId="0" sldId="262"/>
            <ac:picMk id="3" creationId="{E7D56E39-94AE-BAE1-5859-F846AC9DB932}"/>
          </ac:picMkLst>
        </pc:picChg>
        <pc:picChg chg="add mod">
          <ac:chgData name="Gustavo Beltrao Braga" userId="S::gustavobb1@insper.edu.br::af0aa7ae-b103-44e9-9c36-8c21682b38a4" providerId="AD" clId="Web-{76477B19-CA78-8688-DAE1-8D63CFDE5040}" dt="2024-10-20T12:22:16.687" v="29" actId="1076"/>
          <ac:picMkLst>
            <pc:docMk/>
            <pc:sldMk cId="0" sldId="262"/>
            <ac:picMk id="4" creationId="{0BE92EFE-7FED-D8E7-320D-6AC89316A387}"/>
          </ac:picMkLst>
        </pc:picChg>
      </pc:sldChg>
      <pc:sldChg chg="mod modShow">
        <pc:chgData name="Gustavo Beltrao Braga" userId="S::gustavobb1@insper.edu.br::af0aa7ae-b103-44e9-9c36-8c21682b38a4" providerId="AD" clId="Web-{76477B19-CA78-8688-DAE1-8D63CFDE5040}" dt="2024-10-20T11:28:39.405" v="2"/>
        <pc:sldMkLst>
          <pc:docMk/>
          <pc:sldMk cId="0" sldId="264"/>
        </pc:sldMkLst>
      </pc:sldChg>
      <pc:sldChg chg="addSp modSp">
        <pc:chgData name="Gustavo Beltrao Braga" userId="S::gustavobb1@insper.edu.br::af0aa7ae-b103-44e9-9c36-8c21682b38a4" providerId="AD" clId="Web-{76477B19-CA78-8688-DAE1-8D63CFDE5040}" dt="2024-10-20T14:31:33.272" v="2065" actId="1076"/>
        <pc:sldMkLst>
          <pc:docMk/>
          <pc:sldMk cId="0" sldId="266"/>
        </pc:sldMkLst>
        <pc:picChg chg="add mod">
          <ac:chgData name="Gustavo Beltrao Braga" userId="S::gustavobb1@insper.edu.br::af0aa7ae-b103-44e9-9c36-8c21682b38a4" providerId="AD" clId="Web-{76477B19-CA78-8688-DAE1-8D63CFDE5040}" dt="2024-10-20T14:31:33.272" v="2065" actId="1076"/>
          <ac:picMkLst>
            <pc:docMk/>
            <pc:sldMk cId="0" sldId="266"/>
            <ac:picMk id="2" creationId="{97F36950-A70C-4B9A-F68D-36F03A73E61C}"/>
          </ac:picMkLst>
        </pc:picChg>
        <pc:picChg chg="mod">
          <ac:chgData name="Gustavo Beltrao Braga" userId="S::gustavobb1@insper.edu.br::af0aa7ae-b103-44e9-9c36-8c21682b38a4" providerId="AD" clId="Web-{76477B19-CA78-8688-DAE1-8D63CFDE5040}" dt="2024-10-20T14:31:32.350" v="2064" actId="1076"/>
          <ac:picMkLst>
            <pc:docMk/>
            <pc:sldMk cId="0" sldId="266"/>
            <ac:picMk id="133" creationId="{00000000-0000-0000-0000-000000000000}"/>
          </ac:picMkLst>
        </pc:picChg>
      </pc:sldChg>
      <pc:sldChg chg="del">
        <pc:chgData name="Gustavo Beltrao Braga" userId="S::gustavobb1@insper.edu.br::af0aa7ae-b103-44e9-9c36-8c21682b38a4" providerId="AD" clId="Web-{76477B19-CA78-8688-DAE1-8D63CFDE5040}" dt="2024-10-20T14:33:41.027" v="2066"/>
        <pc:sldMkLst>
          <pc:docMk/>
          <pc:sldMk cId="0" sldId="267"/>
        </pc:sldMkLst>
      </pc:sldChg>
      <pc:sldChg chg="addSp delSp modSp del ord">
        <pc:chgData name="Gustavo Beltrao Braga" userId="S::gustavobb1@insper.edu.br::af0aa7ae-b103-44e9-9c36-8c21682b38a4" providerId="AD" clId="Web-{76477B19-CA78-8688-DAE1-8D63CFDE5040}" dt="2024-10-20T14:53:41.125" v="2332"/>
        <pc:sldMkLst>
          <pc:docMk/>
          <pc:sldMk cId="0" sldId="274"/>
        </pc:sldMkLst>
      </pc:sldChg>
      <pc:sldChg chg="addSp delSp modSp ord">
        <pc:chgData name="Gustavo Beltrao Braga" userId="S::gustavobb1@insper.edu.br::af0aa7ae-b103-44e9-9c36-8c21682b38a4" providerId="AD" clId="Web-{76477B19-CA78-8688-DAE1-8D63CFDE5040}" dt="2024-10-20T14:42:15.648" v="2148" actId="1076"/>
        <pc:sldMkLst>
          <pc:docMk/>
          <pc:sldMk cId="0" sldId="275"/>
        </pc:sldMkLst>
        <pc:spChg chg="add mod">
          <ac:chgData name="Gustavo Beltrao Braga" userId="S::gustavobb1@insper.edu.br::af0aa7ae-b103-44e9-9c36-8c21682b38a4" providerId="AD" clId="Web-{76477B19-CA78-8688-DAE1-8D63CFDE5040}" dt="2024-10-20T14:40:59.443" v="2133" actId="1076"/>
          <ac:spMkLst>
            <pc:docMk/>
            <pc:sldMk cId="0" sldId="275"/>
            <ac:spMk id="5" creationId="{C3E271F8-9BA9-BED6-907A-C9399F223F83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4:42:15.648" v="2148" actId="1076"/>
          <ac:spMkLst>
            <pc:docMk/>
            <pc:sldMk cId="0" sldId="275"/>
            <ac:spMk id="6" creationId="{149AE042-B905-5C58-0EF1-AABA0AB85547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4:33:50.886" v="2069" actId="20577"/>
          <ac:spMkLst>
            <pc:docMk/>
            <pc:sldMk cId="0" sldId="275"/>
            <ac:spMk id="211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76477B19-CA78-8688-DAE1-8D63CFDE5040}" dt="2024-10-20T14:40:55.302" v="2132" actId="1076"/>
          <ac:picMkLst>
            <pc:docMk/>
            <pc:sldMk cId="0" sldId="275"/>
            <ac:picMk id="2" creationId="{B0B0301C-106A-6A1B-8FC5-282F9B42D947}"/>
          </ac:picMkLst>
        </pc:picChg>
      </pc:sldChg>
      <pc:sldChg chg="del">
        <pc:chgData name="Gustavo Beltrao Braga" userId="S::gustavobb1@insper.edu.br::af0aa7ae-b103-44e9-9c36-8c21682b38a4" providerId="AD" clId="Web-{76477B19-CA78-8688-DAE1-8D63CFDE5040}" dt="2024-10-20T14:01:09.427" v="1570"/>
        <pc:sldMkLst>
          <pc:docMk/>
          <pc:sldMk cId="0" sldId="278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28:52.978" v="409"/>
        <pc:sldMkLst>
          <pc:docMk/>
          <pc:sldMk cId="0" sldId="279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4:01:26.771" v="1571"/>
        <pc:sldMkLst>
          <pc:docMk/>
          <pc:sldMk cId="0" sldId="282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20:06.262" v="5"/>
        <pc:sldMkLst>
          <pc:docMk/>
          <pc:sldMk cId="0" sldId="283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39.554" v="454"/>
        <pc:sldMkLst>
          <pc:docMk/>
          <pc:sldMk cId="0" sldId="284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39.804" v="455"/>
        <pc:sldMkLst>
          <pc:docMk/>
          <pc:sldMk cId="0" sldId="285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39.320" v="453"/>
        <pc:sldMkLst>
          <pc:docMk/>
          <pc:sldMk cId="0" sldId="286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0.085" v="456"/>
        <pc:sldMkLst>
          <pc:docMk/>
          <pc:sldMk cId="0" sldId="287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4:04:14.056" v="1592"/>
        <pc:sldMkLst>
          <pc:docMk/>
          <pc:sldMk cId="1102836197" sldId="289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0.632" v="458"/>
        <pc:sldMkLst>
          <pc:docMk/>
          <pc:sldMk cId="0" sldId="290"/>
        </pc:sldMkLst>
      </pc:sldChg>
      <pc:sldChg chg="mod ord modShow">
        <pc:chgData name="Gustavo Beltrao Braga" userId="S::gustavobb1@insper.edu.br::af0aa7ae-b103-44e9-9c36-8c21682b38a4" providerId="AD" clId="Web-{76477B19-CA78-8688-DAE1-8D63CFDE5040}" dt="2024-10-20T14:29:44.301" v="2058"/>
        <pc:sldMkLst>
          <pc:docMk/>
          <pc:sldMk cId="0" sldId="291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1.241" v="460"/>
        <pc:sldMkLst>
          <pc:docMk/>
          <pc:sldMk cId="0" sldId="293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1.788" v="462"/>
        <pc:sldMkLst>
          <pc:docMk/>
          <pc:sldMk cId="0" sldId="294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2.007" v="463"/>
        <pc:sldMkLst>
          <pc:docMk/>
          <pc:sldMk cId="0" sldId="296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2.788" v="466"/>
        <pc:sldMkLst>
          <pc:docMk/>
          <pc:sldMk cId="0" sldId="300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4:04:14.228" v="1593"/>
        <pc:sldMkLst>
          <pc:docMk/>
          <pc:sldMk cId="2545468855" sldId="305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3.663" v="469"/>
        <pc:sldMkLst>
          <pc:docMk/>
          <pc:sldMk cId="0" sldId="311"/>
        </pc:sldMkLst>
      </pc:sldChg>
      <pc:sldChg chg="modSp">
        <pc:chgData name="Gustavo Beltrao Braga" userId="S::gustavobb1@insper.edu.br::af0aa7ae-b103-44e9-9c36-8c21682b38a4" providerId="AD" clId="Web-{76477B19-CA78-8688-DAE1-8D63CFDE5040}" dt="2024-10-20T13:28:46.382" v="1449" actId="20577"/>
        <pc:sldMkLst>
          <pc:docMk/>
          <pc:sldMk cId="0" sldId="313"/>
        </pc:sldMkLst>
        <pc:spChg chg="mod">
          <ac:chgData name="Gustavo Beltrao Braga" userId="S::gustavobb1@insper.edu.br::af0aa7ae-b103-44e9-9c36-8c21682b38a4" providerId="AD" clId="Web-{76477B19-CA78-8688-DAE1-8D63CFDE5040}" dt="2024-10-20T13:28:46.382" v="1449" actId="20577"/>
          <ac:spMkLst>
            <pc:docMk/>
            <pc:sldMk cId="0" sldId="313"/>
            <ac:spMk id="53" creationId="{00000000-0000-0000-0000-000000000000}"/>
          </ac:spMkLst>
        </pc:spChg>
        <pc:picChg chg="mod">
          <ac:chgData name="Gustavo Beltrao Braga" userId="S::gustavobb1@insper.edu.br::af0aa7ae-b103-44e9-9c36-8c21682b38a4" providerId="AD" clId="Web-{76477B19-CA78-8688-DAE1-8D63CFDE5040}" dt="2024-10-20T13:28:26.600" v="1445" actId="1076"/>
          <ac:picMkLst>
            <pc:docMk/>
            <pc:sldMk cId="0" sldId="313"/>
            <ac:picMk id="56" creationId="{00000000-0000-0000-0000-000000000000}"/>
          </ac:picMkLst>
        </pc:picChg>
      </pc:sldChg>
      <pc:sldChg chg="delSp modSp">
        <pc:chgData name="Gustavo Beltrao Braga" userId="S::gustavobb1@insper.edu.br::af0aa7ae-b103-44e9-9c36-8c21682b38a4" providerId="AD" clId="Web-{76477B19-CA78-8688-DAE1-8D63CFDE5040}" dt="2024-10-20T14:24:48.634" v="2056" actId="20577"/>
        <pc:sldMkLst>
          <pc:docMk/>
          <pc:sldMk cId="0" sldId="314"/>
        </pc:sldMkLst>
        <pc:spChg chg="mod">
          <ac:chgData name="Gustavo Beltrao Braga" userId="S::gustavobb1@insper.edu.br::af0aa7ae-b103-44e9-9c36-8c21682b38a4" providerId="AD" clId="Web-{76477B19-CA78-8688-DAE1-8D63CFDE5040}" dt="2024-10-20T14:24:48.634" v="2056" actId="20577"/>
          <ac:spMkLst>
            <pc:docMk/>
            <pc:sldMk cId="0" sldId="314"/>
            <ac:spMk id="64" creationId="{00000000-0000-0000-0000-000000000000}"/>
          </ac:spMkLst>
        </pc:spChg>
      </pc:sldChg>
      <pc:sldChg chg="add del">
        <pc:chgData name="Gustavo Beltrao Braga" userId="S::gustavobb1@insper.edu.br::af0aa7ae-b103-44e9-9c36-8c21682b38a4" providerId="AD" clId="Web-{76477B19-CA78-8688-DAE1-8D63CFDE5040}" dt="2024-10-20T14:03:36.852" v="1584"/>
        <pc:sldMkLst>
          <pc:docMk/>
          <pc:sldMk cId="0" sldId="321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4:04:13.869" v="1590"/>
        <pc:sldMkLst>
          <pc:docMk/>
          <pc:sldMk cId="0" sldId="332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1:56:59.592" v="3"/>
        <pc:sldMkLst>
          <pc:docMk/>
          <pc:sldMk cId="3407703825" sldId="400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1:57:00.014" v="4"/>
        <pc:sldMkLst>
          <pc:docMk/>
          <pc:sldMk cId="2011059666" sldId="401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0.366" v="457"/>
        <pc:sldMkLst>
          <pc:docMk/>
          <pc:sldMk cId="2018587197" sldId="402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3.929" v="470"/>
        <pc:sldMkLst>
          <pc:docMk/>
          <pc:sldMk cId="612763285" sldId="403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1.523" v="461"/>
        <pc:sldMkLst>
          <pc:docMk/>
          <pc:sldMk cId="3494254772" sldId="404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2.210" v="464"/>
        <pc:sldMkLst>
          <pc:docMk/>
          <pc:sldMk cId="431781671" sldId="405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2.491" v="465"/>
        <pc:sldMkLst>
          <pc:docMk/>
          <pc:sldMk cId="849064585" sldId="406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3.070" v="467"/>
        <pc:sldMkLst>
          <pc:docMk/>
          <pc:sldMk cId="1881986008" sldId="407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2:36:43.335" v="468"/>
        <pc:sldMkLst>
          <pc:docMk/>
          <pc:sldMk cId="538814631" sldId="408"/>
        </pc:sldMkLst>
      </pc:sldChg>
      <pc:sldChg chg="addSp delSp modSp">
        <pc:chgData name="Gustavo Beltrao Braga" userId="S::gustavobb1@insper.edu.br::af0aa7ae-b103-44e9-9c36-8c21682b38a4" providerId="AD" clId="Web-{76477B19-CA78-8688-DAE1-8D63CFDE5040}" dt="2024-10-20T13:38:53.017" v="1560" actId="1076"/>
        <pc:sldMkLst>
          <pc:docMk/>
          <pc:sldMk cId="611924740" sldId="409"/>
        </pc:sldMkLst>
        <pc:spChg chg="add mod">
          <ac:chgData name="Gustavo Beltrao Braga" userId="S::gustavobb1@insper.edu.br::af0aa7ae-b103-44e9-9c36-8c21682b38a4" providerId="AD" clId="Web-{76477B19-CA78-8688-DAE1-8D63CFDE5040}" dt="2024-10-20T13:38:31.751" v="1553" actId="1076"/>
          <ac:spMkLst>
            <pc:docMk/>
            <pc:sldMk cId="611924740" sldId="409"/>
            <ac:spMk id="3" creationId="{1F0A3363-BF98-C7A1-8997-5DB8F3B98AB7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38:39.205" v="1556" actId="1076"/>
          <ac:spMkLst>
            <pc:docMk/>
            <pc:sldMk cId="611924740" sldId="409"/>
            <ac:spMk id="6" creationId="{A9D2159A-5A6B-B43A-8D6E-7976CFBA0B49}"/>
          </ac:spMkLst>
        </pc:spChg>
        <pc:spChg chg="add mod ord">
          <ac:chgData name="Gustavo Beltrao Braga" userId="S::gustavobb1@insper.edu.br::af0aa7ae-b103-44e9-9c36-8c21682b38a4" providerId="AD" clId="Web-{76477B19-CA78-8688-DAE1-8D63CFDE5040}" dt="2024-10-20T13:38:53.017" v="1560" actId="1076"/>
          <ac:spMkLst>
            <pc:docMk/>
            <pc:sldMk cId="611924740" sldId="409"/>
            <ac:spMk id="7" creationId="{28B6D944-8DEB-F2E4-18A8-EE4818DAC2A7}"/>
          </ac:spMkLst>
        </pc:spChg>
      </pc:sldChg>
      <pc:sldChg chg="mod modShow">
        <pc:chgData name="Gustavo Beltrao Braga" userId="S::gustavobb1@insper.edu.br::af0aa7ae-b103-44e9-9c36-8c21682b38a4" providerId="AD" clId="Web-{76477B19-CA78-8688-DAE1-8D63CFDE5040}" dt="2024-10-20T14:04:13.947" v="1591"/>
        <pc:sldMkLst>
          <pc:docMk/>
          <pc:sldMk cId="414397979" sldId="410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3:59:18.112" v="1563"/>
        <pc:sldMkLst>
          <pc:docMk/>
          <pc:sldMk cId="2011994920" sldId="412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3:40:08.572" v="1562"/>
        <pc:sldMkLst>
          <pc:docMk/>
          <pc:sldMk cId="533125782" sldId="413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3:59:29.909" v="1564"/>
        <pc:sldMkLst>
          <pc:docMk/>
          <pc:sldMk cId="32842578" sldId="414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3:59:29.925" v="1565"/>
        <pc:sldMkLst>
          <pc:docMk/>
          <pc:sldMk cId="2841992161" sldId="415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3:40:08.572" v="1561"/>
        <pc:sldMkLst>
          <pc:docMk/>
          <pc:sldMk cId="711823611" sldId="416"/>
        </pc:sldMkLst>
      </pc:sldChg>
      <pc:sldChg chg="del ord">
        <pc:chgData name="Gustavo Beltrao Braga" userId="S::gustavobb1@insper.edu.br::af0aa7ae-b103-44e9-9c36-8c21682b38a4" providerId="AD" clId="Web-{76477B19-CA78-8688-DAE1-8D63CFDE5040}" dt="2024-10-20T14:05:10.433" v="1595"/>
        <pc:sldMkLst>
          <pc:docMk/>
          <pc:sldMk cId="460884513" sldId="417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4:01:03.520" v="1569"/>
        <pc:sldMkLst>
          <pc:docMk/>
          <pc:sldMk cId="1715358195" sldId="418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4:01:29.552" v="1572"/>
        <pc:sldMkLst>
          <pc:docMk/>
          <pc:sldMk cId="1587247075" sldId="419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4:04:13.181" v="1585"/>
        <pc:sldMkLst>
          <pc:docMk/>
          <pc:sldMk cId="3425773899" sldId="420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4:04:13.291" v="1586"/>
        <pc:sldMkLst>
          <pc:docMk/>
          <pc:sldMk cId="2520333625" sldId="421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4:04:13.416" v="1587"/>
        <pc:sldMkLst>
          <pc:docMk/>
          <pc:sldMk cId="485505940" sldId="422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4:04:13.525" v="1588"/>
        <pc:sldMkLst>
          <pc:docMk/>
          <pc:sldMk cId="3492624396" sldId="423"/>
        </pc:sldMkLst>
      </pc:sldChg>
      <pc:sldChg chg="mod modShow">
        <pc:chgData name="Gustavo Beltrao Braga" userId="S::gustavobb1@insper.edu.br::af0aa7ae-b103-44e9-9c36-8c21682b38a4" providerId="AD" clId="Web-{76477B19-CA78-8688-DAE1-8D63CFDE5040}" dt="2024-10-20T14:04:13.634" v="1589"/>
        <pc:sldMkLst>
          <pc:docMk/>
          <pc:sldMk cId="3617617081" sldId="424"/>
        </pc:sldMkLst>
      </pc:sldChg>
      <pc:sldChg chg="del">
        <pc:chgData name="Gustavo Beltrao Braga" userId="S::gustavobb1@insper.edu.br::af0aa7ae-b103-44e9-9c36-8c21682b38a4" providerId="AD" clId="Web-{76477B19-CA78-8688-DAE1-8D63CFDE5040}" dt="2024-10-20T13:31:36.480" v="1540"/>
        <pc:sldMkLst>
          <pc:docMk/>
          <pc:sldMk cId="2850347860" sldId="425"/>
        </pc:sldMkLst>
      </pc:sldChg>
      <pc:sldChg chg="delSp modSp add replId">
        <pc:chgData name="Gustavo Beltrao Braga" userId="S::gustavobb1@insper.edu.br::af0aa7ae-b103-44e9-9c36-8c21682b38a4" providerId="AD" clId="Web-{76477B19-CA78-8688-DAE1-8D63CFDE5040}" dt="2024-10-20T12:28:37.227" v="408" actId="20577"/>
        <pc:sldMkLst>
          <pc:docMk/>
          <pc:sldMk cId="3279400398" sldId="426"/>
        </pc:sldMkLst>
        <pc:spChg chg="mod">
          <ac:chgData name="Gustavo Beltrao Braga" userId="S::gustavobb1@insper.edu.br::af0aa7ae-b103-44e9-9c36-8c21682b38a4" providerId="AD" clId="Web-{76477B19-CA78-8688-DAE1-8D63CFDE5040}" dt="2024-10-20T12:28:37.227" v="408" actId="20577"/>
          <ac:spMkLst>
            <pc:docMk/>
            <pc:sldMk cId="3279400398" sldId="426"/>
            <ac:spMk id="92" creationId="{00000000-0000-0000-0000-000000000000}"/>
          </ac:spMkLst>
        </pc:spChg>
      </pc:sldChg>
      <pc:sldChg chg="addSp delSp modSp add replId">
        <pc:chgData name="Gustavo Beltrao Braga" userId="S::gustavobb1@insper.edu.br::af0aa7ae-b103-44e9-9c36-8c21682b38a4" providerId="AD" clId="Web-{76477B19-CA78-8688-DAE1-8D63CFDE5040}" dt="2024-10-20T12:35:57.709" v="452" actId="1076"/>
        <pc:sldMkLst>
          <pc:docMk/>
          <pc:sldMk cId="344281802" sldId="427"/>
        </pc:sldMkLst>
        <pc:spChg chg="add mod ord">
          <ac:chgData name="Gustavo Beltrao Braga" userId="S::gustavobb1@insper.edu.br::af0aa7ae-b103-44e9-9c36-8c21682b38a4" providerId="AD" clId="Web-{76477B19-CA78-8688-DAE1-8D63CFDE5040}" dt="2024-10-20T12:35:53.647" v="450" actId="1076"/>
          <ac:spMkLst>
            <pc:docMk/>
            <pc:sldMk cId="344281802" sldId="427"/>
            <ac:spMk id="3" creationId="{3667CD9F-F931-DA19-81F7-737FE94BCEE3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2:35:55.850" v="451" actId="1076"/>
          <ac:spMkLst>
            <pc:docMk/>
            <pc:sldMk cId="344281802" sldId="427"/>
            <ac:spMk id="5" creationId="{C1DF1E1A-D905-1008-A180-67A01B629DFD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2:35:27.880" v="448" actId="20577"/>
          <ac:spMkLst>
            <pc:docMk/>
            <pc:sldMk cId="344281802" sldId="427"/>
            <ac:spMk id="260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76477B19-CA78-8688-DAE1-8D63CFDE5040}" dt="2024-10-20T12:35:57.709" v="452" actId="1076"/>
          <ac:picMkLst>
            <pc:docMk/>
            <pc:sldMk cId="344281802" sldId="427"/>
            <ac:picMk id="4" creationId="{8D904701-242B-4DAB-F768-D3BDD96520AD}"/>
          </ac:picMkLst>
        </pc:picChg>
      </pc:sldChg>
      <pc:sldChg chg="addSp delSp modSp add replId">
        <pc:chgData name="Gustavo Beltrao Braga" userId="S::gustavobb1@insper.edu.br::af0aa7ae-b103-44e9-9c36-8c21682b38a4" providerId="AD" clId="Web-{76477B19-CA78-8688-DAE1-8D63CFDE5040}" dt="2024-10-20T12:38:18.322" v="524" actId="1076"/>
        <pc:sldMkLst>
          <pc:docMk/>
          <pc:sldMk cId="1091346444" sldId="428"/>
        </pc:sldMkLst>
      </pc:sldChg>
      <pc:sldChg chg="modSp add replId">
        <pc:chgData name="Gustavo Beltrao Braga" userId="S::gustavobb1@insper.edu.br::af0aa7ae-b103-44e9-9c36-8c21682b38a4" providerId="AD" clId="Web-{76477B19-CA78-8688-DAE1-8D63CFDE5040}" dt="2024-10-20T12:38:14.572" v="523" actId="1076"/>
        <pc:sldMkLst>
          <pc:docMk/>
          <pc:sldMk cId="15353784" sldId="429"/>
        </pc:sldMkLst>
      </pc:sldChg>
      <pc:sldChg chg="delSp modSp add del replId">
        <pc:chgData name="Gustavo Beltrao Braga" userId="S::gustavobb1@insper.edu.br::af0aa7ae-b103-44e9-9c36-8c21682b38a4" providerId="AD" clId="Web-{76477B19-CA78-8688-DAE1-8D63CFDE5040}" dt="2024-10-20T13:28:17.897" v="1444"/>
        <pc:sldMkLst>
          <pc:docMk/>
          <pc:sldMk cId="2847111830" sldId="430"/>
        </pc:sldMkLst>
      </pc:sldChg>
      <pc:sldChg chg="addSp delSp modSp add ord replId">
        <pc:chgData name="Gustavo Beltrao Braga" userId="S::gustavobb1@insper.edu.br::af0aa7ae-b103-44e9-9c36-8c21682b38a4" providerId="AD" clId="Web-{76477B19-CA78-8688-DAE1-8D63CFDE5040}" dt="2024-10-20T13:24:42.313" v="1367" actId="20577"/>
        <pc:sldMkLst>
          <pc:docMk/>
          <pc:sldMk cId="2908113789" sldId="431"/>
        </pc:sldMkLst>
        <pc:spChg chg="add mod">
          <ac:chgData name="Gustavo Beltrao Braga" userId="S::gustavobb1@insper.edu.br::af0aa7ae-b103-44e9-9c36-8c21682b38a4" providerId="AD" clId="Web-{76477B19-CA78-8688-DAE1-8D63CFDE5040}" dt="2024-10-20T13:24:42.313" v="1367" actId="20577"/>
          <ac:spMkLst>
            <pc:docMk/>
            <pc:sldMk cId="2908113789" sldId="431"/>
            <ac:spMk id="3" creationId="{B1B9690D-98B3-BAA1-CC8A-EEA14BE92B63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2:44:38.931" v="545" actId="20577"/>
          <ac:spMkLst>
            <pc:docMk/>
            <pc:sldMk cId="2908113789" sldId="431"/>
            <ac:spMk id="60" creationId="{00000000-0000-0000-0000-000000000000}"/>
          </ac:spMkLst>
        </pc:spChg>
      </pc:sldChg>
      <pc:sldChg chg="addSp delSp modSp add ord replId">
        <pc:chgData name="Gustavo Beltrao Braga" userId="S::gustavobb1@insper.edu.br::af0aa7ae-b103-44e9-9c36-8c21682b38a4" providerId="AD" clId="Web-{76477B19-CA78-8688-DAE1-8D63CFDE5040}" dt="2024-10-20T13:08:20.467" v="1041"/>
        <pc:sldMkLst>
          <pc:docMk/>
          <pc:sldMk cId="3467413691" sldId="432"/>
        </pc:sldMkLst>
        <pc:spChg chg="add mod">
          <ac:chgData name="Gustavo Beltrao Braga" userId="S::gustavobb1@insper.edu.br::af0aa7ae-b103-44e9-9c36-8c21682b38a4" providerId="AD" clId="Web-{76477B19-CA78-8688-DAE1-8D63CFDE5040}" dt="2024-10-20T13:06:22.714" v="988" actId="14100"/>
          <ac:spMkLst>
            <pc:docMk/>
            <pc:sldMk cId="3467413691" sldId="432"/>
            <ac:spMk id="6" creationId="{CC5BCEAB-362C-7010-6118-EECE8003749D}"/>
          </ac:spMkLst>
        </pc:spChg>
        <pc:spChg chg="add mod ord">
          <ac:chgData name="Gustavo Beltrao Braga" userId="S::gustavobb1@insper.edu.br::af0aa7ae-b103-44e9-9c36-8c21682b38a4" providerId="AD" clId="Web-{76477B19-CA78-8688-DAE1-8D63CFDE5040}" dt="2024-10-20T13:06:22.714" v="989" actId="14100"/>
          <ac:spMkLst>
            <pc:docMk/>
            <pc:sldMk cId="3467413691" sldId="432"/>
            <ac:spMk id="7" creationId="{79A0A13A-8D5B-CC09-C2E0-5C1D4CBD1C39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6:22.714" v="987" actId="14100"/>
          <ac:spMkLst>
            <pc:docMk/>
            <pc:sldMk cId="3467413691" sldId="432"/>
            <ac:spMk id="8" creationId="{D53C5957-276C-CAEE-D2CA-22AF73F992C9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6:22.714" v="986" actId="14100"/>
          <ac:spMkLst>
            <pc:docMk/>
            <pc:sldMk cId="3467413691" sldId="432"/>
            <ac:spMk id="9" creationId="{93EC6E4C-8C5F-CC66-6DD0-9B6046FBD7B1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6:22.714" v="985" actId="14100"/>
          <ac:spMkLst>
            <pc:docMk/>
            <pc:sldMk cId="3467413691" sldId="432"/>
            <ac:spMk id="14" creationId="{2EEA7671-A6B0-8F73-270C-83671310C4D3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6:22.714" v="984" actId="14100"/>
          <ac:spMkLst>
            <pc:docMk/>
            <pc:sldMk cId="3467413691" sldId="432"/>
            <ac:spMk id="15" creationId="{0DAD5B34-831F-8678-E52E-E79FBEB16662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6:22.714" v="983" actId="14100"/>
          <ac:spMkLst>
            <pc:docMk/>
            <pc:sldMk cId="3467413691" sldId="432"/>
            <ac:spMk id="16" creationId="{F8239966-78D9-7F34-DF51-1EDA827D2A02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6:22.714" v="982" actId="14100"/>
          <ac:spMkLst>
            <pc:docMk/>
            <pc:sldMk cId="3467413691" sldId="432"/>
            <ac:spMk id="17" creationId="{0941EE73-5486-BDB6-36A2-7AFCB9E8B12A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8:12.201" v="1035" actId="1076"/>
          <ac:spMkLst>
            <pc:docMk/>
            <pc:sldMk cId="3467413691" sldId="432"/>
            <ac:spMk id="31" creationId="{F34E7CEE-E941-23EA-C7E3-162D6CFD8D37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6:22.714" v="981" actId="14100"/>
          <ac:spMkLst>
            <pc:docMk/>
            <pc:sldMk cId="3467413691" sldId="432"/>
            <ac:spMk id="32" creationId="{FD26A046-AE64-9FA9-AD0A-C2849DF9DCE0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6:22.714" v="980" actId="14100"/>
          <ac:spMkLst>
            <pc:docMk/>
            <pc:sldMk cId="3467413691" sldId="432"/>
            <ac:spMk id="33" creationId="{B595CDF1-ED75-86FA-1805-E4055E337F78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8:12.217" v="1036" actId="1076"/>
          <ac:spMkLst>
            <pc:docMk/>
            <pc:sldMk cId="3467413691" sldId="432"/>
            <ac:spMk id="34" creationId="{952F9B27-32B5-580F-9FF2-D2F1476F62DE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8:12.264" v="1039" actId="1076"/>
          <ac:spMkLst>
            <pc:docMk/>
            <pc:sldMk cId="3467413691" sldId="432"/>
            <ac:spMk id="35" creationId="{416B9EF2-A882-3E5B-EC91-D7C135DE8768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8:12.248" v="1038" actId="1076"/>
          <ac:spMkLst>
            <pc:docMk/>
            <pc:sldMk cId="3467413691" sldId="432"/>
            <ac:spMk id="36" creationId="{D127C670-392A-FE97-F36B-88797A8F3601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08:12.233" v="1037" actId="1076"/>
          <ac:spMkLst>
            <pc:docMk/>
            <pc:sldMk cId="3467413691" sldId="432"/>
            <ac:spMk id="37" creationId="{6A55F1CA-6439-5E7A-28EA-7647E086888B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3:05:03.600" v="951" actId="20577"/>
          <ac:spMkLst>
            <pc:docMk/>
            <pc:sldMk cId="3467413691" sldId="432"/>
            <ac:spMk id="60" creationId="{00000000-0000-0000-0000-000000000000}"/>
          </ac:spMkLst>
        </pc:spChg>
      </pc:sldChg>
      <pc:sldChg chg="modSp add replId">
        <pc:chgData name="Gustavo Beltrao Braga" userId="S::gustavobb1@insper.edu.br::af0aa7ae-b103-44e9-9c36-8c21682b38a4" providerId="AD" clId="Web-{76477B19-CA78-8688-DAE1-8D63CFDE5040}" dt="2024-10-20T13:22:02.607" v="1322" actId="20577"/>
        <pc:sldMkLst>
          <pc:docMk/>
          <pc:sldMk cId="2108875454" sldId="433"/>
        </pc:sldMkLst>
        <pc:spChg chg="mod">
          <ac:chgData name="Gustavo Beltrao Braga" userId="S::gustavobb1@insper.edu.br::af0aa7ae-b103-44e9-9c36-8c21682b38a4" providerId="AD" clId="Web-{76477B19-CA78-8688-DAE1-8D63CFDE5040}" dt="2024-10-20T13:22:02.607" v="1322" actId="20577"/>
          <ac:spMkLst>
            <pc:docMk/>
            <pc:sldMk cId="2108875454" sldId="433"/>
            <ac:spMk id="3" creationId="{B1B9690D-98B3-BAA1-CC8A-EEA14BE92B63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3:08:27.827" v="1045" actId="20577"/>
          <ac:spMkLst>
            <pc:docMk/>
            <pc:sldMk cId="2108875454" sldId="433"/>
            <ac:spMk id="60" creationId="{00000000-0000-0000-0000-000000000000}"/>
          </ac:spMkLst>
        </pc:spChg>
      </pc:sldChg>
      <pc:sldChg chg="addSp delSp modSp add replId">
        <pc:chgData name="Gustavo Beltrao Braga" userId="S::gustavobb1@insper.edu.br::af0aa7ae-b103-44e9-9c36-8c21682b38a4" providerId="AD" clId="Web-{76477B19-CA78-8688-DAE1-8D63CFDE5040}" dt="2024-10-20T13:17:40.512" v="1206" actId="1076"/>
        <pc:sldMkLst>
          <pc:docMk/>
          <pc:sldMk cId="3711630201" sldId="434"/>
        </pc:sldMkLst>
        <pc:spChg chg="mod">
          <ac:chgData name="Gustavo Beltrao Braga" userId="S::gustavobb1@insper.edu.br::af0aa7ae-b103-44e9-9c36-8c21682b38a4" providerId="AD" clId="Web-{76477B19-CA78-8688-DAE1-8D63CFDE5040}" dt="2024-10-20T13:11:28.643" v="1080" actId="20577"/>
          <ac:spMkLst>
            <pc:docMk/>
            <pc:sldMk cId="3711630201" sldId="434"/>
            <ac:spMk id="60" creationId="{00000000-0000-0000-0000-000000000000}"/>
          </ac:spMkLst>
        </pc:spChg>
        <pc:graphicFrameChg chg="add mod modGraphic">
          <ac:chgData name="Gustavo Beltrao Braga" userId="S::gustavobb1@insper.edu.br::af0aa7ae-b103-44e9-9c36-8c21682b38a4" providerId="AD" clId="Web-{76477B19-CA78-8688-DAE1-8D63CFDE5040}" dt="2024-10-20T13:17:14.261" v="1196"/>
          <ac:graphicFrameMkLst>
            <pc:docMk/>
            <pc:sldMk cId="3711630201" sldId="434"/>
            <ac:graphicFrameMk id="5" creationId="{D2E12929-29D2-79A8-3322-0C426F11FB85}"/>
          </ac:graphicFrameMkLst>
        </pc:graphicFrameChg>
        <pc:graphicFrameChg chg="add mod modGraphic">
          <ac:chgData name="Gustavo Beltrao Braga" userId="S::gustavobb1@insper.edu.br::af0aa7ae-b103-44e9-9c36-8c21682b38a4" providerId="AD" clId="Web-{76477B19-CA78-8688-DAE1-8D63CFDE5040}" dt="2024-10-20T13:17:40.512" v="1206" actId="1076"/>
          <ac:graphicFrameMkLst>
            <pc:docMk/>
            <pc:sldMk cId="3711630201" sldId="434"/>
            <ac:graphicFrameMk id="7" creationId="{112427C6-4653-7F17-6867-6AEF599106D6}"/>
          </ac:graphicFrameMkLst>
        </pc:graphicFrameChg>
        <pc:graphicFrameChg chg="add mod modGraphic">
          <ac:chgData name="Gustavo Beltrao Braga" userId="S::gustavobb1@insper.edu.br::af0aa7ae-b103-44e9-9c36-8c21682b38a4" providerId="AD" clId="Web-{76477B19-CA78-8688-DAE1-8D63CFDE5040}" dt="2024-10-20T13:17:31.855" v="1202"/>
          <ac:graphicFrameMkLst>
            <pc:docMk/>
            <pc:sldMk cId="3711630201" sldId="434"/>
            <ac:graphicFrameMk id="8" creationId="{DB98039E-40CC-B971-FAE5-9B931E2B42AE}"/>
          </ac:graphicFrameMkLst>
        </pc:graphicFrameChg>
      </pc:sldChg>
      <pc:sldChg chg="addSp modSp add replId">
        <pc:chgData name="Gustavo Beltrao Braga" userId="S::gustavobb1@insper.edu.br::af0aa7ae-b103-44e9-9c36-8c21682b38a4" providerId="AD" clId="Web-{76477B19-CA78-8688-DAE1-8D63CFDE5040}" dt="2024-10-20T13:23:21.780" v="1328" actId="1076"/>
        <pc:sldMkLst>
          <pc:docMk/>
          <pc:sldMk cId="2192399574" sldId="435"/>
        </pc:sldMkLst>
        <pc:spChg chg="mod">
          <ac:chgData name="Gustavo Beltrao Braga" userId="S::gustavobb1@insper.edu.br::af0aa7ae-b103-44e9-9c36-8c21682b38a4" providerId="AD" clId="Web-{76477B19-CA78-8688-DAE1-8D63CFDE5040}" dt="2024-10-20T13:22:05.497" v="1323" actId="20577"/>
          <ac:spMkLst>
            <pc:docMk/>
            <pc:sldMk cId="2192399574" sldId="435"/>
            <ac:spMk id="3" creationId="{B1B9690D-98B3-BAA1-CC8A-EEA14BE92B63}"/>
          </ac:spMkLst>
        </pc:spChg>
        <pc:picChg chg="add mod">
          <ac:chgData name="Gustavo Beltrao Braga" userId="S::gustavobb1@insper.edu.br::af0aa7ae-b103-44e9-9c36-8c21682b38a4" providerId="AD" clId="Web-{76477B19-CA78-8688-DAE1-8D63CFDE5040}" dt="2024-10-20T13:23:21.780" v="1328" actId="1076"/>
          <ac:picMkLst>
            <pc:docMk/>
            <pc:sldMk cId="2192399574" sldId="435"/>
            <ac:picMk id="2" creationId="{2977B7F2-35B1-5BF9-1B17-50DD71DBA640}"/>
          </ac:picMkLst>
        </pc:picChg>
      </pc:sldChg>
      <pc:sldChg chg="addSp delSp modSp add replId">
        <pc:chgData name="Gustavo Beltrao Braga" userId="S::gustavobb1@insper.edu.br::af0aa7ae-b103-44e9-9c36-8c21682b38a4" providerId="AD" clId="Web-{76477B19-CA78-8688-DAE1-8D63CFDE5040}" dt="2024-10-20T13:27:21.114" v="1443" actId="14100"/>
        <pc:sldMkLst>
          <pc:docMk/>
          <pc:sldMk cId="2251994758" sldId="436"/>
        </pc:sldMkLst>
        <pc:spChg chg="add mod">
          <ac:chgData name="Gustavo Beltrao Braga" userId="S::gustavobb1@insper.edu.br::af0aa7ae-b103-44e9-9c36-8c21682b38a4" providerId="AD" clId="Web-{76477B19-CA78-8688-DAE1-8D63CFDE5040}" dt="2024-10-20T13:26:53.988" v="1427" actId="14100"/>
          <ac:spMkLst>
            <pc:docMk/>
            <pc:sldMk cId="2251994758" sldId="436"/>
            <ac:spMk id="4" creationId="{59765535-9792-838C-1907-454C7482F378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24:52.861" v="1371" actId="20577"/>
          <ac:spMkLst>
            <pc:docMk/>
            <pc:sldMk cId="2251994758" sldId="436"/>
            <ac:spMk id="5" creationId="{EF056A5D-4C59-B8A1-FAEA-A69E810E8F30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25:52.799" v="1412" actId="20577"/>
          <ac:spMkLst>
            <pc:docMk/>
            <pc:sldMk cId="2251994758" sldId="436"/>
            <ac:spMk id="6" creationId="{B4F35EAC-7F15-4B0E-793A-1DF366509249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3:26:25.925" v="1423" actId="20577"/>
          <ac:spMkLst>
            <pc:docMk/>
            <pc:sldMk cId="2251994758" sldId="436"/>
            <ac:spMk id="7" creationId="{6484D113-66AF-2561-FE17-C57C44DADEB0}"/>
          </ac:spMkLst>
        </pc:spChg>
        <pc:spChg chg="add mod ord">
          <ac:chgData name="Gustavo Beltrao Braga" userId="S::gustavobb1@insper.edu.br::af0aa7ae-b103-44e9-9c36-8c21682b38a4" providerId="AD" clId="Web-{76477B19-CA78-8688-DAE1-8D63CFDE5040}" dt="2024-10-20T13:27:06.614" v="1431"/>
          <ac:spMkLst>
            <pc:docMk/>
            <pc:sldMk cId="2251994758" sldId="436"/>
            <ac:spMk id="8" creationId="{53D3E70F-7457-BF83-E1D7-7C93D7303C43}"/>
          </ac:spMkLst>
        </pc:spChg>
        <pc:spChg chg="add mod ord">
          <ac:chgData name="Gustavo Beltrao Braga" userId="S::gustavobb1@insper.edu.br::af0aa7ae-b103-44e9-9c36-8c21682b38a4" providerId="AD" clId="Web-{76477B19-CA78-8688-DAE1-8D63CFDE5040}" dt="2024-10-20T13:27:21.114" v="1443" actId="14100"/>
          <ac:spMkLst>
            <pc:docMk/>
            <pc:sldMk cId="2251994758" sldId="436"/>
            <ac:spMk id="9" creationId="{4DC1C57D-CE28-5CB2-8A56-A62DBE4376B8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3:23:49.125" v="1333" actId="20577"/>
          <ac:spMkLst>
            <pc:docMk/>
            <pc:sldMk cId="2251994758" sldId="436"/>
            <ac:spMk id="60" creationId="{00000000-0000-0000-0000-000000000000}"/>
          </ac:spMkLst>
        </pc:spChg>
      </pc:sldChg>
      <pc:sldChg chg="delSp modSp add replId">
        <pc:chgData name="Gustavo Beltrao Braga" userId="S::gustavobb1@insper.edu.br::af0aa7ae-b103-44e9-9c36-8c21682b38a4" providerId="AD" clId="Web-{76477B19-CA78-8688-DAE1-8D63CFDE5040}" dt="2024-10-20T13:29:48.539" v="1489" actId="20577"/>
        <pc:sldMkLst>
          <pc:docMk/>
          <pc:sldMk cId="1059556264" sldId="437"/>
        </pc:sldMkLst>
        <pc:spChg chg="mod">
          <ac:chgData name="Gustavo Beltrao Braga" userId="S::gustavobb1@insper.edu.br::af0aa7ae-b103-44e9-9c36-8c21682b38a4" providerId="AD" clId="Web-{76477B19-CA78-8688-DAE1-8D63CFDE5040}" dt="2024-10-20T13:29:48.539" v="1489" actId="20577"/>
          <ac:spMkLst>
            <pc:docMk/>
            <pc:sldMk cId="1059556264" sldId="437"/>
            <ac:spMk id="54" creationId="{00000000-0000-0000-0000-000000000000}"/>
          </ac:spMkLst>
        </pc:spChg>
      </pc:sldChg>
      <pc:sldChg chg="addSp delSp modSp add replId">
        <pc:chgData name="Gustavo Beltrao Braga" userId="S::gustavobb1@insper.edu.br::af0aa7ae-b103-44e9-9c36-8c21682b38a4" providerId="AD" clId="Web-{76477B19-CA78-8688-DAE1-8D63CFDE5040}" dt="2024-10-20T14:19:50.627" v="2048"/>
        <pc:sldMkLst>
          <pc:docMk/>
          <pc:sldMk cId="424031333" sldId="438"/>
        </pc:sldMkLst>
        <pc:spChg chg="add mod">
          <ac:chgData name="Gustavo Beltrao Braga" userId="S::gustavobb1@insper.edu.br::af0aa7ae-b103-44e9-9c36-8c21682b38a4" providerId="AD" clId="Web-{76477B19-CA78-8688-DAE1-8D63CFDE5040}" dt="2024-10-20T14:19:48.705" v="2047" actId="20577"/>
          <ac:spMkLst>
            <pc:docMk/>
            <pc:sldMk cId="424031333" sldId="438"/>
            <ac:spMk id="7" creationId="{CD48D89E-4279-71C5-3E9B-FADEE57B205A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4:19:29.423" v="2027" actId="1076"/>
          <ac:spMkLst>
            <pc:docMk/>
            <pc:sldMk cId="424031333" sldId="438"/>
            <ac:spMk id="8" creationId="{F9CE13E7-FA94-0F43-87E0-A7AC580208E9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4:06:27.981" v="1630" actId="20577"/>
          <ac:spMkLst>
            <pc:docMk/>
            <pc:sldMk cId="424031333" sldId="438"/>
            <ac:spMk id="203" creationId="{00000000-0000-0000-0000-000000000000}"/>
          </ac:spMkLst>
        </pc:spChg>
      </pc:sldChg>
      <pc:sldChg chg="addSp delSp modSp add replId">
        <pc:chgData name="Gustavo Beltrao Braga" userId="S::gustavobb1@insper.edu.br::af0aa7ae-b103-44e9-9c36-8c21682b38a4" providerId="AD" clId="Web-{76477B19-CA78-8688-DAE1-8D63CFDE5040}" dt="2024-10-20T14:49:09.197" v="2180"/>
        <pc:sldMkLst>
          <pc:docMk/>
          <pc:sldMk cId="1657368655" sldId="439"/>
        </pc:sldMkLst>
        <pc:spChg chg="mod">
          <ac:chgData name="Gustavo Beltrao Braga" userId="S::gustavobb1@insper.edu.br::af0aa7ae-b103-44e9-9c36-8c21682b38a4" providerId="AD" clId="Web-{76477B19-CA78-8688-DAE1-8D63CFDE5040}" dt="2024-10-20T14:20:34.519" v="2053" actId="1076"/>
          <ac:spMkLst>
            <pc:docMk/>
            <pc:sldMk cId="1657368655" sldId="439"/>
            <ac:spMk id="2" creationId="{4B83AD0C-C880-C8ED-2281-0AF00EB8CE06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4:20:40.628" v="2055" actId="1076"/>
          <ac:spMkLst>
            <pc:docMk/>
            <pc:sldMk cId="1657368655" sldId="439"/>
            <ac:spMk id="5" creationId="{57DCE2BA-1024-90CD-FD0D-B34E967E8AC5}"/>
          </ac:spMkLst>
        </pc:spChg>
        <pc:picChg chg="add mod">
          <ac:chgData name="Gustavo Beltrao Braga" userId="S::gustavobb1@insper.edu.br::af0aa7ae-b103-44e9-9c36-8c21682b38a4" providerId="AD" clId="Web-{76477B19-CA78-8688-DAE1-8D63CFDE5040}" dt="2024-10-20T14:49:03.712" v="2178" actId="1076"/>
          <ac:picMkLst>
            <pc:docMk/>
            <pc:sldMk cId="1657368655" sldId="439"/>
            <ac:picMk id="3" creationId="{C6BA36AF-A9D0-2FEA-C224-D43603B11B9F}"/>
          </ac:picMkLst>
        </pc:picChg>
        <pc:picChg chg="mod modCrop">
          <ac:chgData name="Gustavo Beltrao Braga" userId="S::gustavobb1@insper.edu.br::af0aa7ae-b103-44e9-9c36-8c21682b38a4" providerId="AD" clId="Web-{76477B19-CA78-8688-DAE1-8D63CFDE5040}" dt="2024-10-20T14:49:09.197" v="2180"/>
          <ac:picMkLst>
            <pc:docMk/>
            <pc:sldMk cId="1657368655" sldId="439"/>
            <ac:picMk id="4" creationId="{176A19F9-8F5E-1BD4-BDA8-6F3602F59CD5}"/>
          </ac:picMkLst>
        </pc:picChg>
      </pc:sldChg>
      <pc:sldChg chg="addSp delSp modSp add replId">
        <pc:chgData name="Gustavo Beltrao Braga" userId="S::gustavobb1@insper.edu.br::af0aa7ae-b103-44e9-9c36-8c21682b38a4" providerId="AD" clId="Web-{76477B19-CA78-8688-DAE1-8D63CFDE5040}" dt="2024-10-20T14:45:13.160" v="2174" actId="1076"/>
        <pc:sldMkLst>
          <pc:docMk/>
          <pc:sldMk cId="3396618443" sldId="440"/>
        </pc:sldMkLst>
        <pc:spChg chg="add mod">
          <ac:chgData name="Gustavo Beltrao Braga" userId="S::gustavobb1@insper.edu.br::af0aa7ae-b103-44e9-9c36-8c21682b38a4" providerId="AD" clId="Web-{76477B19-CA78-8688-DAE1-8D63CFDE5040}" dt="2024-10-20T14:45:13.144" v="2173" actId="1076"/>
          <ac:spMkLst>
            <pc:docMk/>
            <pc:sldMk cId="3396618443" sldId="440"/>
            <ac:spMk id="3" creationId="{27A2C5E1-4D38-4032-51D9-ACC0E1B06DCD}"/>
          </ac:spMkLst>
        </pc:spChg>
        <pc:spChg chg="add mod ord">
          <ac:chgData name="Gustavo Beltrao Braga" userId="S::gustavobb1@insper.edu.br::af0aa7ae-b103-44e9-9c36-8c21682b38a4" providerId="AD" clId="Web-{76477B19-CA78-8688-DAE1-8D63CFDE5040}" dt="2024-10-20T14:45:13.129" v="2172" actId="1076"/>
          <ac:spMkLst>
            <pc:docMk/>
            <pc:sldMk cId="3396618443" sldId="440"/>
            <ac:spMk id="4" creationId="{4DE6C125-08DB-CB9A-2401-AB3B1655CC47}"/>
          </ac:spMkLst>
        </pc:spChg>
        <pc:spChg chg="add mod">
          <ac:chgData name="Gustavo Beltrao Braga" userId="S::gustavobb1@insper.edu.br::af0aa7ae-b103-44e9-9c36-8c21682b38a4" providerId="AD" clId="Web-{76477B19-CA78-8688-DAE1-8D63CFDE5040}" dt="2024-10-20T14:45:13.160" v="2174" actId="1076"/>
          <ac:spMkLst>
            <pc:docMk/>
            <pc:sldMk cId="3396618443" sldId="440"/>
            <ac:spMk id="5" creationId="{CA6CD359-FC0C-C23D-94B0-FDA15F1B6EDD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4:44:32.456" v="2150" actId="20577"/>
          <ac:spMkLst>
            <pc:docMk/>
            <pc:sldMk cId="3396618443" sldId="440"/>
            <ac:spMk id="211" creationId="{00000000-0000-0000-0000-000000000000}"/>
          </ac:spMkLst>
        </pc:spChg>
      </pc:sldChg>
      <pc:sldChg chg="addSp delSp modSp add replId">
        <pc:chgData name="Gustavo Beltrao Braga" userId="S::gustavobb1@insper.edu.br::af0aa7ae-b103-44e9-9c36-8c21682b38a4" providerId="AD" clId="Web-{76477B19-CA78-8688-DAE1-8D63CFDE5040}" dt="2024-10-20T14:57:32.106" v="2347" actId="20577"/>
        <pc:sldMkLst>
          <pc:docMk/>
          <pc:sldMk cId="908448788" sldId="441"/>
        </pc:sldMkLst>
        <pc:spChg chg="mod">
          <ac:chgData name="Gustavo Beltrao Braga" userId="S::gustavobb1@insper.edu.br::af0aa7ae-b103-44e9-9c36-8c21682b38a4" providerId="AD" clId="Web-{76477B19-CA78-8688-DAE1-8D63CFDE5040}" dt="2024-10-20T14:57:32.106" v="2347" actId="20577"/>
          <ac:spMkLst>
            <pc:docMk/>
            <pc:sldMk cId="908448788" sldId="441"/>
            <ac:spMk id="2" creationId="{4B83AD0C-C880-C8ED-2281-0AF00EB8CE06}"/>
          </ac:spMkLst>
        </pc:spChg>
        <pc:spChg chg="mod">
          <ac:chgData name="Gustavo Beltrao Braga" userId="S::gustavobb1@insper.edu.br::af0aa7ae-b103-44e9-9c36-8c21682b38a4" providerId="AD" clId="Web-{76477B19-CA78-8688-DAE1-8D63CFDE5040}" dt="2024-10-20T14:49:26.275" v="2204" actId="20577"/>
          <ac:spMkLst>
            <pc:docMk/>
            <pc:sldMk cId="908448788" sldId="441"/>
            <ac:spMk id="203" creationId="{00000000-0000-0000-0000-000000000000}"/>
          </ac:spMkLst>
        </pc:spChg>
      </pc:sldChg>
    </pc:docChg>
  </pc:docChgLst>
  <pc:docChgLst>
    <pc:chgData name="Luciano Pereira Soares" userId="16c53e34-c952-423e-8700-c0525d23304f" providerId="ADAL" clId="{6A474A27-8822-48C3-A0D6-FAF16305609D}"/>
    <pc:docChg chg="modSld">
      <pc:chgData name="Luciano Pereira Soares" userId="16c53e34-c952-423e-8700-c0525d23304f" providerId="ADAL" clId="{6A474A27-8822-48C3-A0D6-FAF16305609D}" dt="2024-10-30T20:49:54.258" v="7" actId="729"/>
      <pc:docMkLst>
        <pc:docMk/>
      </pc:docMkLst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284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285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286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287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290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291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293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294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300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0" sldId="311"/>
        </pc:sldMkLst>
      </pc:sldChg>
      <pc:sldChg chg="mod modShow">
        <pc:chgData name="Luciano Pereira Soares" userId="16c53e34-c952-423e-8700-c0525d23304f" providerId="ADAL" clId="{6A474A27-8822-48C3-A0D6-FAF16305609D}" dt="2024-10-30T20:49:54.258" v="7" actId="729"/>
        <pc:sldMkLst>
          <pc:docMk/>
          <pc:sldMk cId="612763285" sldId="403"/>
        </pc:sldMkLst>
      </pc:sldChg>
      <pc:sldChg chg="modSp mod">
        <pc:chgData name="Luciano Pereira Soares" userId="16c53e34-c952-423e-8700-c0525d23304f" providerId="ADAL" clId="{6A474A27-8822-48C3-A0D6-FAF16305609D}" dt="2024-10-30T20:31:35.811" v="6" actId="20577"/>
        <pc:sldMkLst>
          <pc:docMk/>
          <pc:sldMk cId="2108875454" sldId="433"/>
        </pc:sldMkLst>
        <pc:spChg chg="mod">
          <ac:chgData name="Luciano Pereira Soares" userId="16c53e34-c952-423e-8700-c0525d23304f" providerId="ADAL" clId="{6A474A27-8822-48C3-A0D6-FAF16305609D}" dt="2024-10-30T20:31:35.811" v="6" actId="20577"/>
          <ac:spMkLst>
            <pc:docMk/>
            <pc:sldMk cId="2108875454" sldId="433"/>
            <ac:spMk id="3" creationId="{B1B9690D-98B3-BAA1-CC8A-EEA14BE92B63}"/>
          </ac:spMkLst>
        </pc:spChg>
      </pc:sldChg>
    </pc:docChg>
  </pc:docChgLst>
  <pc:docChgLst>
    <pc:chgData name="Gustavo Beltrao Braga" userId="S::gustavobb1@insper.edu.br::af0aa7ae-b103-44e9-9c36-8c21682b38a4" providerId="AD" clId="Web-{57C4A4CF-8AA9-1396-CA0A-03C4E5D32B39}"/>
    <pc:docChg chg="addSld delSld modSld">
      <pc:chgData name="Gustavo Beltrao Braga" userId="S::gustavobb1@insper.edu.br::af0aa7ae-b103-44e9-9c36-8c21682b38a4" providerId="AD" clId="Web-{57C4A4CF-8AA9-1396-CA0A-03C4E5D32B39}" dt="2024-10-29T23:09:50.439" v="9" actId="20577"/>
      <pc:docMkLst>
        <pc:docMk/>
      </pc:docMkLst>
      <pc:sldChg chg="delSp modSp add del">
        <pc:chgData name="Gustavo Beltrao Braga" userId="S::gustavobb1@insper.edu.br::af0aa7ae-b103-44e9-9c36-8c21682b38a4" providerId="AD" clId="Web-{57C4A4CF-8AA9-1396-CA0A-03C4E5D32B39}" dt="2024-10-29T23:09:50.439" v="9" actId="20577"/>
        <pc:sldMkLst>
          <pc:docMk/>
          <pc:sldMk cId="908448788" sldId="441"/>
        </pc:sldMkLst>
        <pc:spChg chg="mod">
          <ac:chgData name="Gustavo Beltrao Braga" userId="S::gustavobb1@insper.edu.br::af0aa7ae-b103-44e9-9c36-8c21682b38a4" providerId="AD" clId="Web-{57C4A4CF-8AA9-1396-CA0A-03C4E5D32B39}" dt="2024-10-29T23:09:50.439" v="9" actId="20577"/>
          <ac:spMkLst>
            <pc:docMk/>
            <pc:sldMk cId="908448788" sldId="441"/>
            <ac:spMk id="203" creationId="{00000000-0000-0000-0000-000000000000}"/>
          </ac:spMkLst>
        </pc:spChg>
      </pc:sldChg>
    </pc:docChg>
  </pc:docChgLst>
  <pc:docChgLst>
    <pc:chgData name="Gustavo Beltrao Braga" userId="S::gustavobb1@insper.edu.br::af0aa7ae-b103-44e9-9c36-8c21682b38a4" providerId="AD" clId="Web-{53B84332-A780-7F8F-102C-6B8017747192}"/>
    <pc:docChg chg="addSld delSld modSld">
      <pc:chgData name="Gustavo Beltrao Braga" userId="S::gustavobb1@insper.edu.br::af0aa7ae-b103-44e9-9c36-8c21682b38a4" providerId="AD" clId="Web-{53B84332-A780-7F8F-102C-6B8017747192}" dt="2024-10-23T01:55:08.042" v="183"/>
      <pc:docMkLst>
        <pc:docMk/>
      </pc:docMkLst>
      <pc:sldChg chg="del mod modShow">
        <pc:chgData name="Gustavo Beltrao Braga" userId="S::gustavobb1@insper.edu.br::af0aa7ae-b103-44e9-9c36-8c21682b38a4" providerId="AD" clId="Web-{53B84332-A780-7F8F-102C-6B8017747192}" dt="2024-10-23T01:25:40.421" v="142"/>
        <pc:sldMkLst>
          <pc:docMk/>
          <pc:sldMk cId="0" sldId="268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59"/>
        <pc:sldMkLst>
          <pc:docMk/>
          <pc:sldMk cId="0" sldId="269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58"/>
        <pc:sldMkLst>
          <pc:docMk/>
          <pc:sldMk cId="0" sldId="270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56"/>
        <pc:sldMkLst>
          <pc:docMk/>
          <pc:sldMk cId="0" sldId="273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41" v="173"/>
        <pc:sldMkLst>
          <pc:docMk/>
          <pc:sldMk cId="0" sldId="276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41" v="170"/>
        <pc:sldMkLst>
          <pc:docMk/>
          <pc:sldMk cId="0" sldId="281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5:08.042" v="183"/>
        <pc:sldMkLst>
          <pc:docMk/>
          <pc:sldMk cId="0" sldId="283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30.996" v="137"/>
        <pc:sldMkLst>
          <pc:docMk/>
          <pc:sldMk cId="1102836197" sldId="289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25" v="165"/>
        <pc:sldMkLst>
          <pc:docMk/>
          <pc:sldMk cId="0" sldId="292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18.246" v="128"/>
        <pc:sldMkLst>
          <pc:docMk/>
          <pc:sldMk cId="0" sldId="295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55.526" v="176"/>
        <pc:sldMkLst>
          <pc:docMk/>
          <pc:sldMk cId="0" sldId="296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25" v="163"/>
        <pc:sldMkLst>
          <pc:docMk/>
          <pc:sldMk cId="0" sldId="297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16.933" v="127"/>
        <pc:sldMkLst>
          <pc:docMk/>
          <pc:sldMk cId="0" sldId="298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1.994" v="152"/>
        <pc:sldMkLst>
          <pc:docMk/>
          <pc:sldMk cId="0" sldId="299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23.386" v="130"/>
        <pc:sldMkLst>
          <pc:docMk/>
          <pc:sldMk cId="2545468855" sldId="305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21.386" v="129"/>
        <pc:sldMkLst>
          <pc:docMk/>
          <pc:sldMk cId="1130010343" sldId="306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28.433" v="132"/>
        <pc:sldMkLst>
          <pc:docMk/>
          <pc:sldMk cId="0" sldId="332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52" v="150"/>
        <pc:sldMkLst>
          <pc:docMk/>
          <pc:sldMk cId="0" sldId="333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52" v="149"/>
        <pc:sldMkLst>
          <pc:docMk/>
          <pc:sldMk cId="0" sldId="334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37" v="148"/>
        <pc:sldMkLst>
          <pc:docMk/>
          <pc:sldMk cId="0" sldId="335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37" v="147"/>
        <pc:sldMkLst>
          <pc:docMk/>
          <pc:sldMk cId="0" sldId="336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37" v="146"/>
        <pc:sldMkLst>
          <pc:docMk/>
          <pc:sldMk cId="0" sldId="337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37" v="145"/>
        <pc:sldMkLst>
          <pc:docMk/>
          <pc:sldMk cId="0" sldId="340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37" v="144"/>
        <pc:sldMkLst>
          <pc:docMk/>
          <pc:sldMk cId="0" sldId="341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21" v="143"/>
        <pc:sldMkLst>
          <pc:docMk/>
          <pc:sldMk cId="0" sldId="342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21" v="141"/>
        <pc:sldMkLst>
          <pc:docMk/>
          <pc:sldMk cId="0" sldId="343"/>
        </pc:sldMkLst>
      </pc:sldChg>
      <pc:sldChg chg="del mod modShow">
        <pc:chgData name="Gustavo Beltrao Braga" userId="S::gustavobb1@insper.edu.br::af0aa7ae-b103-44e9-9c36-8c21682b38a4" providerId="AD" clId="Web-{53B84332-A780-7F8F-102C-6B8017747192}" dt="2024-10-23T01:25:40.421" v="140"/>
        <pc:sldMkLst>
          <pc:docMk/>
          <pc:sldMk cId="0" sldId="344"/>
        </pc:sldMkLst>
      </pc:sldChg>
      <pc:sldChg chg="addSp delSp modSp del mod addAnim modShow">
        <pc:chgData name="Gustavo Beltrao Braga" userId="S::gustavobb1@insper.edu.br::af0aa7ae-b103-44e9-9c36-8c21682b38a4" providerId="AD" clId="Web-{53B84332-A780-7F8F-102C-6B8017747192}" dt="2024-10-23T01:25:40.421" v="139"/>
        <pc:sldMkLst>
          <pc:docMk/>
          <pc:sldMk cId="0" sldId="346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41" v="172"/>
        <pc:sldMkLst>
          <pc:docMk/>
          <pc:sldMk cId="0" sldId="349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41" v="171"/>
        <pc:sldMkLst>
          <pc:docMk/>
          <pc:sldMk cId="0" sldId="350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25" v="169"/>
        <pc:sldMkLst>
          <pc:docMk/>
          <pc:sldMk cId="0" sldId="353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25" v="168"/>
        <pc:sldMkLst>
          <pc:docMk/>
          <pc:sldMk cId="0" sldId="354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25" v="167"/>
        <pc:sldMkLst>
          <pc:docMk/>
          <pc:sldMk cId="0" sldId="355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25" v="166"/>
        <pc:sldMkLst>
          <pc:docMk/>
          <pc:sldMk cId="0" sldId="356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25" v="164"/>
        <pc:sldMkLst>
          <pc:docMk/>
          <pc:sldMk cId="0" sldId="364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25" v="162"/>
        <pc:sldMkLst>
          <pc:docMk/>
          <pc:sldMk cId="0" sldId="365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61"/>
        <pc:sldMkLst>
          <pc:docMk/>
          <pc:sldMk cId="0" sldId="367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60"/>
        <pc:sldMkLst>
          <pc:docMk/>
          <pc:sldMk cId="0" sldId="368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57"/>
        <pc:sldMkLst>
          <pc:docMk/>
          <pc:sldMk cId="0" sldId="369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55"/>
        <pc:sldMkLst>
          <pc:docMk/>
          <pc:sldMk cId="0" sldId="386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54"/>
        <pc:sldMkLst>
          <pc:docMk/>
          <pc:sldMk cId="0" sldId="387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32.010" v="153"/>
        <pc:sldMkLst>
          <pc:docMk/>
          <pc:sldMk cId="0" sldId="393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5:04.589" v="181"/>
        <pc:sldMkLst>
          <pc:docMk/>
          <pc:sldMk cId="3407703825" sldId="400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5:06.542" v="182"/>
        <pc:sldMkLst>
          <pc:docMk/>
          <pc:sldMk cId="2011059666" sldId="401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5:02.354" v="180"/>
        <pc:sldMkLst>
          <pc:docMk/>
          <pc:sldMk cId="2018587197" sldId="402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5:00.120" v="179"/>
        <pc:sldMkLst>
          <pc:docMk/>
          <pc:sldMk cId="3494254772" sldId="404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53.292" v="175"/>
        <pc:sldMkLst>
          <pc:docMk/>
          <pc:sldMk cId="431781671" sldId="405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51.276" v="174"/>
        <pc:sldMkLst>
          <pc:docMk/>
          <pc:sldMk cId="849064585" sldId="406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57.120" v="177"/>
        <pc:sldMkLst>
          <pc:docMk/>
          <pc:sldMk cId="1881986008" sldId="407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54:57.760" v="178"/>
        <pc:sldMkLst>
          <pc:docMk/>
          <pc:sldMk cId="538814631" sldId="408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24.355" v="131"/>
        <pc:sldMkLst>
          <pc:docMk/>
          <pc:sldMk cId="414397979" sldId="410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30.996" v="136"/>
        <pc:sldMkLst>
          <pc:docMk/>
          <pc:sldMk cId="3425773899" sldId="420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30.996" v="135"/>
        <pc:sldMkLst>
          <pc:docMk/>
          <pc:sldMk cId="2520333625" sldId="421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30.996" v="134"/>
        <pc:sldMkLst>
          <pc:docMk/>
          <pc:sldMk cId="485505940" sldId="422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32.152" v="138"/>
        <pc:sldMkLst>
          <pc:docMk/>
          <pc:sldMk cId="3492624396" sldId="423"/>
        </pc:sldMkLst>
      </pc:sldChg>
      <pc:sldChg chg="del">
        <pc:chgData name="Gustavo Beltrao Braga" userId="S::gustavobb1@insper.edu.br::af0aa7ae-b103-44e9-9c36-8c21682b38a4" providerId="AD" clId="Web-{53B84332-A780-7F8F-102C-6B8017747192}" dt="2024-10-23T01:22:28.793" v="133"/>
        <pc:sldMkLst>
          <pc:docMk/>
          <pc:sldMk cId="3617617081" sldId="424"/>
        </pc:sldMkLst>
      </pc:sldChg>
      <pc:sldChg chg="modSp">
        <pc:chgData name="Gustavo Beltrao Braga" userId="S::gustavobb1@insper.edu.br::af0aa7ae-b103-44e9-9c36-8c21682b38a4" providerId="AD" clId="Web-{53B84332-A780-7F8F-102C-6B8017747192}" dt="2024-10-23T00:33:03.543" v="24" actId="20577"/>
        <pc:sldMkLst>
          <pc:docMk/>
          <pc:sldMk cId="908448788" sldId="441"/>
        </pc:sldMkLst>
        <pc:spChg chg="mod">
          <ac:chgData name="Gustavo Beltrao Braga" userId="S::gustavobb1@insper.edu.br::af0aa7ae-b103-44e9-9c36-8c21682b38a4" providerId="AD" clId="Web-{53B84332-A780-7F8F-102C-6B8017747192}" dt="2024-10-23T00:33:03.543" v="24" actId="20577"/>
          <ac:spMkLst>
            <pc:docMk/>
            <pc:sldMk cId="908448788" sldId="441"/>
            <ac:spMk id="2" creationId="{4B83AD0C-C880-C8ED-2281-0AF00EB8CE06}"/>
          </ac:spMkLst>
        </pc:spChg>
      </pc:sldChg>
      <pc:sldChg chg="addSp delSp modSp add del replId">
        <pc:chgData name="Gustavo Beltrao Braga" userId="S::gustavobb1@insper.edu.br::af0aa7ae-b103-44e9-9c36-8c21682b38a4" providerId="AD" clId="Web-{53B84332-A780-7F8F-102C-6B8017747192}" dt="2024-10-23T01:28:52.987" v="151"/>
        <pc:sldMkLst>
          <pc:docMk/>
          <pc:sldMk cId="4004372853" sldId="442"/>
        </pc:sldMkLst>
      </pc:sldChg>
    </pc:docChg>
  </pc:docChgLst>
  <pc:docChgLst>
    <pc:chgData name="Gustavo Beltrao Braga" userId="S::gustavobb1@insper.edu.br::af0aa7ae-b103-44e9-9c36-8c21682b38a4" providerId="AD" clId="Web-{30BD0E88-9B77-5436-555F-007EDEC3EEE0}"/>
    <pc:docChg chg="addSld delSld modSld sldOrd">
      <pc:chgData name="Gustavo Beltrao Braga" userId="S::gustavobb1@insper.edu.br::af0aa7ae-b103-44e9-9c36-8c21682b38a4" providerId="AD" clId="Web-{30BD0E88-9B77-5436-555F-007EDEC3EEE0}" dt="2024-10-31T10:28:23.853" v="432" actId="1076"/>
      <pc:docMkLst>
        <pc:docMk/>
      </pc:docMkLst>
      <pc:sldChg chg="addSp delSp modSp">
        <pc:chgData name="Gustavo Beltrao Braga" userId="S::gustavobb1@insper.edu.br::af0aa7ae-b103-44e9-9c36-8c21682b38a4" providerId="AD" clId="Web-{30BD0E88-9B77-5436-555F-007EDEC3EEE0}" dt="2024-10-31T10:01:48.362" v="127" actId="1076"/>
        <pc:sldMkLst>
          <pc:docMk/>
          <pc:sldMk cId="0" sldId="258"/>
        </pc:sldMkLst>
        <pc:spChg chg="add">
          <ac:chgData name="Gustavo Beltrao Braga" userId="S::gustavobb1@insper.edu.br::af0aa7ae-b103-44e9-9c36-8c21682b38a4" providerId="AD" clId="Web-{30BD0E88-9B77-5436-555F-007EDEC3EEE0}" dt="2024-10-31T10:01:35.845" v="122"/>
          <ac:spMkLst>
            <pc:docMk/>
            <pc:sldMk cId="0" sldId="258"/>
            <ac:spMk id="4" creationId="{E0106044-FFE2-2906-B88A-1561BF492EEF}"/>
          </ac:spMkLst>
        </pc:spChg>
        <pc:spChg chg="mod">
          <ac:chgData name="Gustavo Beltrao Braga" userId="S::gustavobb1@insper.edu.br::af0aa7ae-b103-44e9-9c36-8c21682b38a4" providerId="AD" clId="Web-{30BD0E88-9B77-5436-555F-007EDEC3EEE0}" dt="2024-10-31T09:57:02.158" v="73" actId="20577"/>
          <ac:spMkLst>
            <pc:docMk/>
            <pc:sldMk cId="0" sldId="258"/>
            <ac:spMk id="60" creationId="{00000000-0000-0000-0000-000000000000}"/>
          </ac:spMkLst>
        </pc:spChg>
        <pc:spChg chg="mod">
          <ac:chgData name="Gustavo Beltrao Braga" userId="S::gustavobb1@insper.edu.br::af0aa7ae-b103-44e9-9c36-8c21682b38a4" providerId="AD" clId="Web-{30BD0E88-9B77-5436-555F-007EDEC3EEE0}" dt="2024-10-31T10:01:02.469" v="116" actId="20577"/>
          <ac:spMkLst>
            <pc:docMk/>
            <pc:sldMk cId="0" sldId="258"/>
            <ac:spMk id="61" creationId="{00000000-0000-0000-0000-000000000000}"/>
          </ac:spMkLst>
        </pc:spChg>
        <pc:spChg chg="del">
          <ac:chgData name="Gustavo Beltrao Braga" userId="S::gustavobb1@insper.edu.br::af0aa7ae-b103-44e9-9c36-8c21682b38a4" providerId="AD" clId="Web-{30BD0E88-9B77-5436-555F-007EDEC3EEE0}" dt="2024-10-31T10:00:39.764" v="105"/>
          <ac:spMkLst>
            <pc:docMk/>
            <pc:sldMk cId="0" sldId="258"/>
            <ac:spMk id="64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30BD0E88-9B77-5436-555F-007EDEC3EEE0}" dt="2024-10-31T10:01:39.893" v="124" actId="1076"/>
          <ac:picMkLst>
            <pc:docMk/>
            <pc:sldMk cId="0" sldId="258"/>
            <ac:picMk id="2" creationId="{99499EFB-C64D-1146-65D1-6503AE1E295F}"/>
          </ac:picMkLst>
        </pc:picChg>
        <pc:picChg chg="add mod">
          <ac:chgData name="Gustavo Beltrao Braga" userId="S::gustavobb1@insper.edu.br::af0aa7ae-b103-44e9-9c36-8c21682b38a4" providerId="AD" clId="Web-{30BD0E88-9B77-5436-555F-007EDEC3EEE0}" dt="2024-10-31T10:01:48.362" v="127" actId="1076"/>
          <ac:picMkLst>
            <pc:docMk/>
            <pc:sldMk cId="0" sldId="258"/>
            <ac:picMk id="6" creationId="{E5C89321-27A5-D1E2-7466-E63B5460605F}"/>
          </ac:picMkLst>
        </pc:picChg>
        <pc:picChg chg="del">
          <ac:chgData name="Gustavo Beltrao Braga" userId="S::gustavobb1@insper.edu.br::af0aa7ae-b103-44e9-9c36-8c21682b38a4" providerId="AD" clId="Web-{30BD0E88-9B77-5436-555F-007EDEC3EEE0}" dt="2024-10-31T09:57:03.611" v="74"/>
          <ac:picMkLst>
            <pc:docMk/>
            <pc:sldMk cId="0" sldId="258"/>
            <ac:picMk id="63" creationId="{00000000-0000-0000-0000-000000000000}"/>
          </ac:picMkLst>
        </pc:picChg>
      </pc:sldChg>
      <pc:sldChg chg="modSp">
        <pc:chgData name="Gustavo Beltrao Braga" userId="S::gustavobb1@insper.edu.br::af0aa7ae-b103-44e9-9c36-8c21682b38a4" providerId="AD" clId="Web-{30BD0E88-9B77-5436-555F-007EDEC3EEE0}" dt="2024-10-31T10:03:44.900" v="192" actId="20577"/>
        <pc:sldMkLst>
          <pc:docMk/>
          <pc:sldMk cId="0" sldId="260"/>
        </pc:sldMkLst>
        <pc:spChg chg="mod">
          <ac:chgData name="Gustavo Beltrao Braga" userId="S::gustavobb1@insper.edu.br::af0aa7ae-b103-44e9-9c36-8c21682b38a4" providerId="AD" clId="Web-{30BD0E88-9B77-5436-555F-007EDEC3EEE0}" dt="2024-10-31T10:03:44.900" v="192" actId="20577"/>
          <ac:spMkLst>
            <pc:docMk/>
            <pc:sldMk cId="0" sldId="260"/>
            <ac:spMk id="85" creationId="{00000000-0000-0000-0000-000000000000}"/>
          </ac:spMkLst>
        </pc:spChg>
      </pc:sldChg>
      <pc:sldChg chg="addSp modSp">
        <pc:chgData name="Gustavo Beltrao Braga" userId="S::gustavobb1@insper.edu.br::af0aa7ae-b103-44e9-9c36-8c21682b38a4" providerId="AD" clId="Web-{30BD0E88-9B77-5436-555F-007EDEC3EEE0}" dt="2024-10-31T10:13:53.953" v="334" actId="1076"/>
        <pc:sldMkLst>
          <pc:docMk/>
          <pc:sldMk cId="0" sldId="265"/>
        </pc:sldMkLst>
        <pc:spChg chg="add mod">
          <ac:chgData name="Gustavo Beltrao Braga" userId="S::gustavobb1@insper.edu.br::af0aa7ae-b103-44e9-9c36-8c21682b38a4" providerId="AD" clId="Web-{30BD0E88-9B77-5436-555F-007EDEC3EEE0}" dt="2024-10-31T10:13:50.859" v="332" actId="1076"/>
          <ac:spMkLst>
            <pc:docMk/>
            <pc:sldMk cId="0" sldId="265"/>
            <ac:spMk id="2" creationId="{422891ED-11E4-95BA-F308-47F23350E26D}"/>
          </ac:spMkLst>
        </pc:spChg>
        <pc:picChg chg="mod">
          <ac:chgData name="Gustavo Beltrao Braga" userId="S::gustavobb1@insper.edu.br::af0aa7ae-b103-44e9-9c36-8c21682b38a4" providerId="AD" clId="Web-{30BD0E88-9B77-5436-555F-007EDEC3EEE0}" dt="2024-10-31T10:13:53.953" v="334" actId="1076"/>
          <ac:picMkLst>
            <pc:docMk/>
            <pc:sldMk cId="0" sldId="265"/>
            <ac:picMk id="124" creationId="{00000000-0000-0000-0000-000000000000}"/>
          </ac:picMkLst>
        </pc:picChg>
      </pc:sldChg>
      <pc:sldChg chg="addSp delSp modSp addAnim delAnim">
        <pc:chgData name="Gustavo Beltrao Braga" userId="S::gustavobb1@insper.edu.br::af0aa7ae-b103-44e9-9c36-8c21682b38a4" providerId="AD" clId="Web-{30BD0E88-9B77-5436-555F-007EDEC3EEE0}" dt="2024-10-31T10:20:13.509" v="377" actId="1076"/>
        <pc:sldMkLst>
          <pc:docMk/>
          <pc:sldMk cId="0" sldId="290"/>
        </pc:sldMkLst>
        <pc:spChg chg="add mod">
          <ac:chgData name="Gustavo Beltrao Braga" userId="S::gustavobb1@insper.edu.br::af0aa7ae-b103-44e9-9c36-8c21682b38a4" providerId="AD" clId="Web-{30BD0E88-9B77-5436-555F-007EDEC3EEE0}" dt="2024-10-31T10:20:13.509" v="377" actId="1076"/>
          <ac:spMkLst>
            <pc:docMk/>
            <pc:sldMk cId="0" sldId="290"/>
            <ac:spMk id="3" creationId="{5F389193-683A-87AE-F632-46981B43D5DC}"/>
          </ac:spMkLst>
        </pc:spChg>
        <pc:spChg chg="del mod">
          <ac:chgData name="Gustavo Beltrao Braga" userId="S::gustavobb1@insper.edu.br::af0aa7ae-b103-44e9-9c36-8c21682b38a4" providerId="AD" clId="Web-{30BD0E88-9B77-5436-555F-007EDEC3EEE0}" dt="2024-10-31T09:52:05.032" v="8"/>
          <ac:spMkLst>
            <pc:docMk/>
            <pc:sldMk cId="0" sldId="290"/>
            <ac:spMk id="360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30BD0E88-9B77-5436-555F-007EDEC3EEE0}" dt="2024-10-31T10:18:44.286" v="356" actId="1076"/>
          <ac:picMkLst>
            <pc:docMk/>
            <pc:sldMk cId="0" sldId="290"/>
            <ac:picMk id="2" creationId="{4F352AEE-CFB9-D88F-3002-283C37C483A6}"/>
          </ac:picMkLst>
        </pc:picChg>
        <pc:picChg chg="mod modCrop">
          <ac:chgData name="Gustavo Beltrao Braga" userId="S::gustavobb1@insper.edu.br::af0aa7ae-b103-44e9-9c36-8c21682b38a4" providerId="AD" clId="Web-{30BD0E88-9B77-5436-555F-007EDEC3EEE0}" dt="2024-10-31T10:18:40.207" v="353" actId="14100"/>
          <ac:picMkLst>
            <pc:docMk/>
            <pc:sldMk cId="0" sldId="290"/>
            <ac:picMk id="3074" creationId="{81C34837-0C55-4EFB-F2C8-EB9D9DEC3659}"/>
          </ac:picMkLst>
        </pc:picChg>
      </pc:sldChg>
      <pc:sldChg chg="del">
        <pc:chgData name="Gustavo Beltrao Braga" userId="S::gustavobb1@insper.edu.br::af0aa7ae-b103-44e9-9c36-8c21682b38a4" providerId="AD" clId="Web-{30BD0E88-9B77-5436-555F-007EDEC3EEE0}" dt="2024-10-30T20:57:23.049" v="2"/>
        <pc:sldMkLst>
          <pc:docMk/>
          <pc:sldMk cId="0" sldId="311"/>
        </pc:sldMkLst>
      </pc:sldChg>
      <pc:sldChg chg="addSp delSp modSp addAnim">
        <pc:chgData name="Gustavo Beltrao Braga" userId="S::gustavobb1@insper.edu.br::af0aa7ae-b103-44e9-9c36-8c21682b38a4" providerId="AD" clId="Web-{30BD0E88-9B77-5436-555F-007EDEC3EEE0}" dt="2024-10-31T10:21:54.485" v="410" actId="1076"/>
        <pc:sldMkLst>
          <pc:docMk/>
          <pc:sldMk cId="0" sldId="313"/>
        </pc:sldMkLst>
        <pc:spChg chg="add mod">
          <ac:chgData name="Gustavo Beltrao Braga" userId="S::gustavobb1@insper.edu.br::af0aa7ae-b103-44e9-9c36-8c21682b38a4" providerId="AD" clId="Web-{30BD0E88-9B77-5436-555F-007EDEC3EEE0}" dt="2024-10-31T10:21:54.485" v="410" actId="1076"/>
          <ac:spMkLst>
            <pc:docMk/>
            <pc:sldMk cId="0" sldId="313"/>
            <ac:spMk id="6" creationId="{5998E8DC-27A0-8475-4426-66A87B1C924B}"/>
          </ac:spMkLst>
        </pc:spChg>
        <pc:spChg chg="mod">
          <ac:chgData name="Gustavo Beltrao Braga" userId="S::gustavobb1@insper.edu.br::af0aa7ae-b103-44e9-9c36-8c21682b38a4" providerId="AD" clId="Web-{30BD0E88-9B77-5436-555F-007EDEC3EEE0}" dt="2024-10-31T10:12:41.824" v="303" actId="20577"/>
          <ac:spMkLst>
            <pc:docMk/>
            <pc:sldMk cId="0" sldId="313"/>
            <ac:spMk id="54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30BD0E88-9B77-5436-555F-007EDEC3EEE0}" dt="2024-10-31T10:13:05.138" v="309" actId="1076"/>
          <ac:picMkLst>
            <pc:docMk/>
            <pc:sldMk cId="0" sldId="313"/>
            <ac:picMk id="2" creationId="{747C9331-5F25-B340-F842-87239F1A592E}"/>
          </ac:picMkLst>
        </pc:picChg>
        <pc:picChg chg="add mod modCrop">
          <ac:chgData name="Gustavo Beltrao Braga" userId="S::gustavobb1@insper.edu.br::af0aa7ae-b103-44e9-9c36-8c21682b38a4" providerId="AD" clId="Web-{30BD0E88-9B77-5436-555F-007EDEC3EEE0}" dt="2024-10-31T10:13:05.091" v="308" actId="1076"/>
          <ac:picMkLst>
            <pc:docMk/>
            <pc:sldMk cId="0" sldId="313"/>
            <ac:picMk id="4" creationId="{40C5A3FB-2E97-D8BD-E246-E037ADECED47}"/>
          </ac:picMkLst>
        </pc:picChg>
        <pc:picChg chg="del mod">
          <ac:chgData name="Gustavo Beltrao Braga" userId="S::gustavobb1@insper.edu.br::af0aa7ae-b103-44e9-9c36-8c21682b38a4" providerId="AD" clId="Web-{30BD0E88-9B77-5436-555F-007EDEC3EEE0}" dt="2024-10-31T10:12:11.041" v="287"/>
          <ac:picMkLst>
            <pc:docMk/>
            <pc:sldMk cId="0" sldId="313"/>
            <ac:picMk id="56" creationId="{00000000-0000-0000-0000-000000000000}"/>
          </ac:picMkLst>
        </pc:picChg>
      </pc:sldChg>
      <pc:sldChg chg="addSp modSp">
        <pc:chgData name="Gustavo Beltrao Braga" userId="S::gustavobb1@insper.edu.br::af0aa7ae-b103-44e9-9c36-8c21682b38a4" providerId="AD" clId="Web-{30BD0E88-9B77-5436-555F-007EDEC3EEE0}" dt="2024-10-31T10:11:28.539" v="279" actId="1076"/>
        <pc:sldMkLst>
          <pc:docMk/>
          <pc:sldMk cId="0" sldId="314"/>
        </pc:sldMkLst>
        <pc:spChg chg="mod">
          <ac:chgData name="Gustavo Beltrao Braga" userId="S::gustavobb1@insper.edu.br::af0aa7ae-b103-44e9-9c36-8c21682b38a4" providerId="AD" clId="Web-{30BD0E88-9B77-5436-555F-007EDEC3EEE0}" dt="2024-10-31T10:11:26.945" v="278" actId="20577"/>
          <ac:spMkLst>
            <pc:docMk/>
            <pc:sldMk cId="0" sldId="314"/>
            <ac:spMk id="64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30BD0E88-9B77-5436-555F-007EDEC3EEE0}" dt="2024-10-31T10:11:28.539" v="279" actId="1076"/>
          <ac:picMkLst>
            <pc:docMk/>
            <pc:sldMk cId="0" sldId="314"/>
            <ac:picMk id="2" creationId="{08789AE4-D9CA-84F7-A30B-8F29EE7270FB}"/>
          </ac:picMkLst>
        </pc:picChg>
      </pc:sldChg>
      <pc:sldChg chg="addSp modSp addAnim">
        <pc:chgData name="Gustavo Beltrao Braga" userId="S::gustavobb1@insper.edu.br::af0aa7ae-b103-44e9-9c36-8c21682b38a4" providerId="AD" clId="Web-{30BD0E88-9B77-5436-555F-007EDEC3EEE0}" dt="2024-10-31T10:21:59.423" v="412" actId="1076"/>
        <pc:sldMkLst>
          <pc:docMk/>
          <pc:sldMk cId="0" sldId="316"/>
        </pc:sldMkLst>
        <pc:spChg chg="add mod">
          <ac:chgData name="Gustavo Beltrao Braga" userId="S::gustavobb1@insper.edu.br::af0aa7ae-b103-44e9-9c36-8c21682b38a4" providerId="AD" clId="Web-{30BD0E88-9B77-5436-555F-007EDEC3EEE0}" dt="2024-10-31T10:12:00.525" v="284" actId="1076"/>
          <ac:spMkLst>
            <pc:docMk/>
            <pc:sldMk cId="0" sldId="316"/>
            <ac:spMk id="3" creationId="{B3DD105C-12F2-A1C3-6C0B-2F59F40FB367}"/>
          </ac:spMkLst>
        </pc:spChg>
        <pc:spChg chg="add mod">
          <ac:chgData name="Gustavo Beltrao Braga" userId="S::gustavobb1@insper.edu.br::af0aa7ae-b103-44e9-9c36-8c21682b38a4" providerId="AD" clId="Web-{30BD0E88-9B77-5436-555F-007EDEC3EEE0}" dt="2024-10-31T10:12:00.556" v="285" actId="1076"/>
          <ac:spMkLst>
            <pc:docMk/>
            <pc:sldMk cId="0" sldId="316"/>
            <ac:spMk id="5" creationId="{E51EEC85-8B2F-2D06-18B0-40F16AA187E5}"/>
          </ac:spMkLst>
        </pc:spChg>
        <pc:spChg chg="add mod">
          <ac:chgData name="Gustavo Beltrao Braga" userId="S::gustavobb1@insper.edu.br::af0aa7ae-b103-44e9-9c36-8c21682b38a4" providerId="AD" clId="Web-{30BD0E88-9B77-5436-555F-007EDEC3EEE0}" dt="2024-10-31T10:12:00.556" v="286" actId="1076"/>
          <ac:spMkLst>
            <pc:docMk/>
            <pc:sldMk cId="0" sldId="316"/>
            <ac:spMk id="7" creationId="{DC4EB0DA-A5BA-805C-627F-30160FC5E6F0}"/>
          </ac:spMkLst>
        </pc:spChg>
        <pc:spChg chg="add mod">
          <ac:chgData name="Gustavo Beltrao Braga" userId="S::gustavobb1@insper.edu.br::af0aa7ae-b103-44e9-9c36-8c21682b38a4" providerId="AD" clId="Web-{30BD0E88-9B77-5436-555F-007EDEC3EEE0}" dt="2024-10-31T10:21:59.423" v="412" actId="1076"/>
          <ac:spMkLst>
            <pc:docMk/>
            <pc:sldMk cId="0" sldId="316"/>
            <ac:spMk id="11" creationId="{AFB53DA3-F1E3-604C-8DA0-6D51A5C138DA}"/>
          </ac:spMkLst>
        </pc:spChg>
        <pc:spChg chg="mod">
          <ac:chgData name="Gustavo Beltrao Braga" userId="S::gustavobb1@insper.edu.br::af0aa7ae-b103-44e9-9c36-8c21682b38a4" providerId="AD" clId="Web-{30BD0E88-9B77-5436-555F-007EDEC3EEE0}" dt="2024-10-31T09:53:33.833" v="21" actId="1076"/>
          <ac:spMkLst>
            <pc:docMk/>
            <pc:sldMk cId="0" sldId="316"/>
            <ac:spMk id="82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30BD0E88-9B77-5436-555F-007EDEC3EEE0}" dt="2024-10-31T10:11:50.259" v="283" actId="1076"/>
          <ac:picMkLst>
            <pc:docMk/>
            <pc:sldMk cId="0" sldId="316"/>
            <ac:picMk id="9" creationId="{4BA55FB9-4539-049C-B2EB-AFA0F852998E}"/>
          </ac:picMkLst>
        </pc:picChg>
        <pc:picChg chg="mod">
          <ac:chgData name="Gustavo Beltrao Braga" userId="S::gustavobb1@insper.edu.br::af0aa7ae-b103-44e9-9c36-8c21682b38a4" providerId="AD" clId="Web-{30BD0E88-9B77-5436-555F-007EDEC3EEE0}" dt="2024-10-31T10:11:47.821" v="282" actId="1076"/>
          <ac:picMkLst>
            <pc:docMk/>
            <pc:sldMk cId="0" sldId="316"/>
            <ac:picMk id="84" creationId="{00000000-0000-0000-0000-000000000000}"/>
          </ac:picMkLst>
        </pc:picChg>
      </pc:sldChg>
      <pc:sldChg chg="del">
        <pc:chgData name="Gustavo Beltrao Braga" userId="S::gustavobb1@insper.edu.br::af0aa7ae-b103-44e9-9c36-8c21682b38a4" providerId="AD" clId="Web-{30BD0E88-9B77-5436-555F-007EDEC3EEE0}" dt="2024-10-31T09:54:00.382" v="30"/>
        <pc:sldMkLst>
          <pc:docMk/>
          <pc:sldMk cId="611924740" sldId="409"/>
        </pc:sldMkLst>
      </pc:sldChg>
      <pc:sldChg chg="del">
        <pc:chgData name="Gustavo Beltrao Braga" userId="S::gustavobb1@insper.edu.br::af0aa7ae-b103-44e9-9c36-8c21682b38a4" providerId="AD" clId="Web-{30BD0E88-9B77-5436-555F-007EDEC3EEE0}" dt="2024-10-31T10:21:42.500" v="408"/>
        <pc:sldMkLst>
          <pc:docMk/>
          <pc:sldMk cId="3279400398" sldId="426"/>
        </pc:sldMkLst>
      </pc:sldChg>
      <pc:sldChg chg="del">
        <pc:chgData name="Gustavo Beltrao Braga" userId="S::gustavobb1@insper.edu.br::af0aa7ae-b103-44e9-9c36-8c21682b38a4" providerId="AD" clId="Web-{30BD0E88-9B77-5436-555F-007EDEC3EEE0}" dt="2024-10-30T20:56:50.344" v="1"/>
        <pc:sldMkLst>
          <pc:docMk/>
          <pc:sldMk cId="1091346444" sldId="428"/>
        </pc:sldMkLst>
      </pc:sldChg>
      <pc:sldChg chg="del">
        <pc:chgData name="Gustavo Beltrao Braga" userId="S::gustavobb1@insper.edu.br::af0aa7ae-b103-44e9-9c36-8c21682b38a4" providerId="AD" clId="Web-{30BD0E88-9B77-5436-555F-007EDEC3EEE0}" dt="2024-10-30T20:56:50.344" v="0"/>
        <pc:sldMkLst>
          <pc:docMk/>
          <pc:sldMk cId="15353784" sldId="429"/>
        </pc:sldMkLst>
      </pc:sldChg>
      <pc:sldChg chg="modSp del ord">
        <pc:chgData name="Gustavo Beltrao Braga" userId="S::gustavobb1@insper.edu.br::af0aa7ae-b103-44e9-9c36-8c21682b38a4" providerId="AD" clId="Web-{30BD0E88-9B77-5436-555F-007EDEC3EEE0}" dt="2024-10-31T10:13:55.313" v="335"/>
        <pc:sldMkLst>
          <pc:docMk/>
          <pc:sldMk cId="1059556264" sldId="437"/>
        </pc:sldMkLst>
        <pc:spChg chg="mod">
          <ac:chgData name="Gustavo Beltrao Braga" userId="S::gustavobb1@insper.edu.br::af0aa7ae-b103-44e9-9c36-8c21682b38a4" providerId="AD" clId="Web-{30BD0E88-9B77-5436-555F-007EDEC3EEE0}" dt="2024-10-31T10:13:19.139" v="312" actId="20577"/>
          <ac:spMkLst>
            <pc:docMk/>
            <pc:sldMk cId="1059556264" sldId="437"/>
            <ac:spMk id="54" creationId="{00000000-0000-0000-0000-000000000000}"/>
          </ac:spMkLst>
        </pc:spChg>
      </pc:sldChg>
      <pc:sldChg chg="modSp">
        <pc:chgData name="Gustavo Beltrao Braga" userId="S::gustavobb1@insper.edu.br::af0aa7ae-b103-44e9-9c36-8c21682b38a4" providerId="AD" clId="Web-{30BD0E88-9B77-5436-555F-007EDEC3EEE0}" dt="2024-10-30T20:57:52.925" v="5" actId="14100"/>
        <pc:sldMkLst>
          <pc:docMk/>
          <pc:sldMk cId="424031333" sldId="438"/>
        </pc:sldMkLst>
        <pc:spChg chg="mod">
          <ac:chgData name="Gustavo Beltrao Braga" userId="S::gustavobb1@insper.edu.br::af0aa7ae-b103-44e9-9c36-8c21682b38a4" providerId="AD" clId="Web-{30BD0E88-9B77-5436-555F-007EDEC3EEE0}" dt="2024-10-30T20:57:52.925" v="5" actId="14100"/>
          <ac:spMkLst>
            <pc:docMk/>
            <pc:sldMk cId="424031333" sldId="438"/>
            <ac:spMk id="7" creationId="{CD48D89E-4279-71C5-3E9B-FADEE57B205A}"/>
          </ac:spMkLst>
        </pc:spChg>
      </pc:sldChg>
      <pc:sldChg chg="addSp modSp">
        <pc:chgData name="Gustavo Beltrao Braga" userId="S::gustavobb1@insper.edu.br::af0aa7ae-b103-44e9-9c36-8c21682b38a4" providerId="AD" clId="Web-{30BD0E88-9B77-5436-555F-007EDEC3EEE0}" dt="2024-10-31T10:28:23.853" v="432" actId="1076"/>
        <pc:sldMkLst>
          <pc:docMk/>
          <pc:sldMk cId="3396618443" sldId="440"/>
        </pc:sldMkLst>
        <pc:spChg chg="mod">
          <ac:chgData name="Gustavo Beltrao Braga" userId="S::gustavobb1@insper.edu.br::af0aa7ae-b103-44e9-9c36-8c21682b38a4" providerId="AD" clId="Web-{30BD0E88-9B77-5436-555F-007EDEC3EEE0}" dt="2024-10-31T10:28:23.853" v="432" actId="1076"/>
          <ac:spMkLst>
            <pc:docMk/>
            <pc:sldMk cId="3396618443" sldId="440"/>
            <ac:spMk id="3" creationId="{27A2C5E1-4D38-4032-51D9-ACC0E1B06DCD}"/>
          </ac:spMkLst>
        </pc:spChg>
        <pc:spChg chg="mod">
          <ac:chgData name="Gustavo Beltrao Braga" userId="S::gustavobb1@insper.edu.br::af0aa7ae-b103-44e9-9c36-8c21682b38a4" providerId="AD" clId="Web-{30BD0E88-9B77-5436-555F-007EDEC3EEE0}" dt="2024-10-31T10:28:23.822" v="431" actId="1076"/>
          <ac:spMkLst>
            <pc:docMk/>
            <pc:sldMk cId="3396618443" sldId="440"/>
            <ac:spMk id="4" creationId="{4DE6C125-08DB-CB9A-2401-AB3B1655CC47}"/>
          </ac:spMkLst>
        </pc:spChg>
        <pc:spChg chg="mod">
          <ac:chgData name="Gustavo Beltrao Braga" userId="S::gustavobb1@insper.edu.br::af0aa7ae-b103-44e9-9c36-8c21682b38a4" providerId="AD" clId="Web-{30BD0E88-9B77-5436-555F-007EDEC3EEE0}" dt="2024-10-31T10:28:23.822" v="430" actId="1076"/>
          <ac:spMkLst>
            <pc:docMk/>
            <pc:sldMk cId="3396618443" sldId="440"/>
            <ac:spMk id="5" creationId="{CA6CD359-FC0C-C23D-94B0-FDA15F1B6EDD}"/>
          </ac:spMkLst>
        </pc:spChg>
        <pc:spChg chg="mod">
          <ac:chgData name="Gustavo Beltrao Braga" userId="S::gustavobb1@insper.edu.br::af0aa7ae-b103-44e9-9c36-8c21682b38a4" providerId="AD" clId="Web-{30BD0E88-9B77-5436-555F-007EDEC3EEE0}" dt="2024-10-31T10:28:23.759" v="428" actId="1076"/>
          <ac:spMkLst>
            <pc:docMk/>
            <pc:sldMk cId="3396618443" sldId="440"/>
            <ac:spMk id="213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30BD0E88-9B77-5436-555F-007EDEC3EEE0}" dt="2024-10-31T10:28:23.806" v="429" actId="1076"/>
          <ac:picMkLst>
            <pc:docMk/>
            <pc:sldMk cId="3396618443" sldId="440"/>
            <ac:picMk id="2" creationId="{1EE8EA81-6F07-4BBB-5170-0AC4537F4BFE}"/>
          </ac:picMkLst>
        </pc:picChg>
      </pc:sldChg>
      <pc:sldChg chg="add del replId">
        <pc:chgData name="Gustavo Beltrao Braga" userId="S::gustavobb1@insper.edu.br::af0aa7ae-b103-44e9-9c36-8c21682b38a4" providerId="AD" clId="Web-{30BD0E88-9B77-5436-555F-007EDEC3EEE0}" dt="2024-10-31T10:01:53.456" v="128"/>
        <pc:sldMkLst>
          <pc:docMk/>
          <pc:sldMk cId="79263933" sldId="442"/>
        </pc:sldMkLst>
      </pc:sldChg>
      <pc:sldChg chg="add del replId">
        <pc:chgData name="Gustavo Beltrao Braga" userId="S::gustavobb1@insper.edu.br::af0aa7ae-b103-44e9-9c36-8c21682b38a4" providerId="AD" clId="Web-{30BD0E88-9B77-5436-555F-007EDEC3EEE0}" dt="2024-10-31T10:02:22.629" v="130"/>
        <pc:sldMkLst>
          <pc:docMk/>
          <pc:sldMk cId="190528497" sldId="442"/>
        </pc:sldMkLst>
      </pc:sldChg>
      <pc:sldChg chg="addSp delSp modSp add replId addAnim">
        <pc:chgData name="Gustavo Beltrao Braga" userId="S::gustavobb1@insper.edu.br::af0aa7ae-b103-44e9-9c36-8c21682b38a4" providerId="AD" clId="Web-{30BD0E88-9B77-5436-555F-007EDEC3EEE0}" dt="2024-10-31T10:24:57.356" v="416" actId="20577"/>
        <pc:sldMkLst>
          <pc:docMk/>
          <pc:sldMk cId="2136783130" sldId="442"/>
        </pc:sldMkLst>
        <pc:spChg chg="add mod">
          <ac:chgData name="Gustavo Beltrao Braga" userId="S::gustavobb1@insper.edu.br::af0aa7ae-b103-44e9-9c36-8c21682b38a4" providerId="AD" clId="Web-{30BD0E88-9B77-5436-555F-007EDEC3EEE0}" dt="2024-10-31T10:24:57.356" v="416" actId="20577"/>
          <ac:spMkLst>
            <pc:docMk/>
            <pc:sldMk cId="2136783130" sldId="442"/>
            <ac:spMk id="3" creationId="{A94F0D6E-FEA8-A102-B093-1E057F08EED9}"/>
          </ac:spMkLst>
        </pc:spChg>
        <pc:spChg chg="add mod">
          <ac:chgData name="Gustavo Beltrao Braga" userId="S::gustavobb1@insper.edu.br::af0aa7ae-b103-44e9-9c36-8c21682b38a4" providerId="AD" clId="Web-{30BD0E88-9B77-5436-555F-007EDEC3EEE0}" dt="2024-10-31T10:21:40.922" v="407" actId="1076"/>
          <ac:spMkLst>
            <pc:docMk/>
            <pc:sldMk cId="2136783130" sldId="442"/>
            <ac:spMk id="6" creationId="{39D362E4-18F1-124D-B8D8-429D80033BCA}"/>
          </ac:spMkLst>
        </pc:spChg>
        <pc:spChg chg="del">
          <ac:chgData name="Gustavo Beltrao Braga" userId="S::gustavobb1@insper.edu.br::af0aa7ae-b103-44e9-9c36-8c21682b38a4" providerId="AD" clId="Web-{30BD0E88-9B77-5436-555F-007EDEC3EEE0}" dt="2024-10-31T10:15:47.788" v="337"/>
          <ac:spMkLst>
            <pc:docMk/>
            <pc:sldMk cId="2136783130" sldId="442"/>
            <ac:spMk id="92" creationId="{00000000-0000-0000-0000-000000000000}"/>
          </ac:spMkLst>
        </pc:spChg>
        <pc:spChg chg="del">
          <ac:chgData name="Gustavo Beltrao Braga" userId="S::gustavobb1@insper.edu.br::af0aa7ae-b103-44e9-9c36-8c21682b38a4" providerId="AD" clId="Web-{30BD0E88-9B77-5436-555F-007EDEC3EEE0}" dt="2024-10-31T10:20:32.809" v="378"/>
          <ac:spMkLst>
            <pc:docMk/>
            <pc:sldMk cId="2136783130" sldId="442"/>
            <ac:spMk id="95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30BD0E88-9B77-5436-555F-007EDEC3EEE0}" dt="2024-10-31T10:21:40.906" v="406" actId="1076"/>
          <ac:picMkLst>
            <pc:docMk/>
            <pc:sldMk cId="2136783130" sldId="442"/>
            <ac:picMk id="4" creationId="{63A6B8DB-310E-0CF9-72DC-EBAC12F69638}"/>
          </ac:picMkLst>
        </pc:picChg>
      </pc:sldChg>
    </pc:docChg>
  </pc:docChgLst>
  <pc:docChgLst>
    <pc:chgData name="Gustavo Beltrao Braga" userId="S::gustavobb1@insper.edu.br::af0aa7ae-b103-44e9-9c36-8c21682b38a4" providerId="AD" clId="Web-{7AE035E7-C0D0-4250-06BC-6AFCBD09BFEB}"/>
    <pc:docChg chg="modSld">
      <pc:chgData name="Gustavo Beltrao Braga" userId="S::gustavobb1@insper.edu.br::af0aa7ae-b103-44e9-9c36-8c21682b38a4" providerId="AD" clId="Web-{7AE035E7-C0D0-4250-06BC-6AFCBD09BFEB}" dt="2024-11-04T14:52:11.739" v="100" actId="20577"/>
      <pc:docMkLst>
        <pc:docMk/>
      </pc:docMkLst>
      <pc:sldChg chg="modSp">
        <pc:chgData name="Gustavo Beltrao Braga" userId="S::gustavobb1@insper.edu.br::af0aa7ae-b103-44e9-9c36-8c21682b38a4" providerId="AD" clId="Web-{7AE035E7-C0D0-4250-06BC-6AFCBD09BFEB}" dt="2024-11-04T14:48:51.546" v="39" actId="20577"/>
        <pc:sldMkLst>
          <pc:docMk/>
          <pc:sldMk cId="0" sldId="260"/>
        </pc:sldMkLst>
        <pc:spChg chg="mod">
          <ac:chgData name="Gustavo Beltrao Braga" userId="S::gustavobb1@insper.edu.br::af0aa7ae-b103-44e9-9c36-8c21682b38a4" providerId="AD" clId="Web-{7AE035E7-C0D0-4250-06BC-6AFCBD09BFEB}" dt="2024-11-04T14:48:51.546" v="39" actId="20577"/>
          <ac:spMkLst>
            <pc:docMk/>
            <pc:sldMk cId="0" sldId="260"/>
            <ac:spMk id="85" creationId="{00000000-0000-0000-0000-000000000000}"/>
          </ac:spMkLst>
        </pc:spChg>
      </pc:sldChg>
      <pc:sldChg chg="modSp">
        <pc:chgData name="Gustavo Beltrao Braga" userId="S::gustavobb1@insper.edu.br::af0aa7ae-b103-44e9-9c36-8c21682b38a4" providerId="AD" clId="Web-{7AE035E7-C0D0-4250-06BC-6AFCBD09BFEB}" dt="2024-11-04T14:52:11.739" v="100" actId="20577"/>
        <pc:sldMkLst>
          <pc:docMk/>
          <pc:sldMk cId="2136783130" sldId="442"/>
        </pc:sldMkLst>
        <pc:spChg chg="mod">
          <ac:chgData name="Gustavo Beltrao Braga" userId="S::gustavobb1@insper.edu.br::af0aa7ae-b103-44e9-9c36-8c21682b38a4" providerId="AD" clId="Web-{7AE035E7-C0D0-4250-06BC-6AFCBD09BFEB}" dt="2024-11-04T14:52:11.739" v="100" actId="20577"/>
          <ac:spMkLst>
            <pc:docMk/>
            <pc:sldMk cId="2136783130" sldId="442"/>
            <ac:spMk id="3" creationId="{A94F0D6E-FEA8-A102-B093-1E057F08EED9}"/>
          </ac:spMkLst>
        </pc:spChg>
      </pc:sldChg>
    </pc:docChg>
  </pc:docChgLst>
  <pc:docChgLst>
    <pc:chgData name="Gustavo Beltrao Braga" userId="S::gustavobb1@insper.edu.br::af0aa7ae-b103-44e9-9c36-8c21682b38a4" providerId="AD" clId="Web-{0DD34F66-5B37-0CEF-92E5-29063342D20B}"/>
    <pc:docChg chg="modSld">
      <pc:chgData name="Gustavo Beltrao Braga" userId="S::gustavobb1@insper.edu.br::af0aa7ae-b103-44e9-9c36-8c21682b38a4" providerId="AD" clId="Web-{0DD34F66-5B37-0CEF-92E5-29063342D20B}" dt="2024-11-04T14:47:38.582" v="64" actId="20577"/>
      <pc:docMkLst>
        <pc:docMk/>
      </pc:docMkLst>
      <pc:sldChg chg="modSp">
        <pc:chgData name="Gustavo Beltrao Braga" userId="S::gustavobb1@insper.edu.br::af0aa7ae-b103-44e9-9c36-8c21682b38a4" providerId="AD" clId="Web-{0DD34F66-5B37-0CEF-92E5-29063342D20B}" dt="2024-11-04T14:47:38.582" v="64" actId="20577"/>
        <pc:sldMkLst>
          <pc:docMk/>
          <pc:sldMk cId="0" sldId="260"/>
        </pc:sldMkLst>
        <pc:spChg chg="mod">
          <ac:chgData name="Gustavo Beltrao Braga" userId="S::gustavobb1@insper.edu.br::af0aa7ae-b103-44e9-9c36-8c21682b38a4" providerId="AD" clId="Web-{0DD34F66-5B37-0CEF-92E5-29063342D20B}" dt="2024-11-04T14:47:38.582" v="64" actId="20577"/>
          <ac:spMkLst>
            <pc:docMk/>
            <pc:sldMk cId="0" sldId="260"/>
            <ac:spMk id="8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junyingw/future-of-gaming-rasterization-vs-ray-tracing-vs-path-tracing-32b334510f1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9b8c33d4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9b8c33d4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f9b8c33d46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9b8c33d4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9b8c33d4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u="sng">
                <a:solidFill>
                  <a:schemeClr val="hlink"/>
                </a:solidFill>
                <a:hlinkClick r:id="rId3"/>
              </a:rPr>
              <a:t>https://medium.com/@junyingw/future-of-gaming-rasterization-vs-ray-tracing-vs-path-tracing-32b334510f1f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f9b8c33d46_0_1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9b8c33d46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9b8c33d46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89" name="Google Shape;89;gf9b8c33d46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9b8c33d46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9b8c33d46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f9b8c33d46_0_2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9b8c33d46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9b8c33d46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89" name="Google Shape;89;gf9b8c33d46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422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9b8c33d46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9b8c33d46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9b8c33d46_0_2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9b8c33d46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9b8c33d46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f9b8c33d46_0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9b8c33d46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9b8c33d46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f9b8c33d46_0_3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9b8c33d46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9b8c33d46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f9b8c33d46_0_3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9b8c33d46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9b8c33d46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f9b8c33d46_0_3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23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066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9b8c33d46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f9b8c33d46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f9b8c33d46_0_4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9b8c33d46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9b8c33d46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f9b8c33d46_0_4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9b8c33d46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f9b8c33d46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f9b8c33d46_0_4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9b8c33d46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f9b8c33d46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f9b8c33d46_0_4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f9b8c33d46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f9b8c33d46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f9b8c33d46_0_5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9b8c33d46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9b8c33d46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f9b8c33d46_0_4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9b8c33d46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9b8c33d46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f9b8c33d46_0_4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f9b8c33d46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f9b8c33d46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f9b8c33d46_0_5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f9b8c33d46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f9b8c33d46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f9b8c33d46_0_5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f9b8c33d46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f9b8c33d46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gf9b8c33d46_0_6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944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9b8c33d46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9b8c33d46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f9b8c33d46_0_6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ae391e9f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ae391e9f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fae391e9fa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32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ae391e9f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ae391e9f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Ray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origin, direction;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</a:t>
            </a:r>
            <a:r>
              <a:rPr lang="en-US" err="1"/>
              <a:t>hit_record</a:t>
            </a:r>
            <a:r>
              <a:rPr lang="en-US"/>
              <a:t>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p, normal;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Sphere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center;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radius;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point_at_parameter</a:t>
            </a:r>
            <a:r>
              <a:rPr lang="en-US"/>
              <a:t>(Ray r, float 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</a:t>
            </a:r>
            <a:r>
              <a:rPr lang="en-US" err="1"/>
              <a:t>r.origin</a:t>
            </a:r>
            <a:r>
              <a:rPr lang="en-US"/>
              <a:t> + t*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set_face_normal</a:t>
            </a:r>
            <a:r>
              <a:rPr lang="en-US"/>
              <a:t>(Ray r, vec3 </a:t>
            </a:r>
            <a:r>
              <a:rPr lang="en-US" err="1"/>
              <a:t>outward_normal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bool </a:t>
            </a:r>
            <a:r>
              <a:rPr lang="en-US" err="1"/>
              <a:t>front_face</a:t>
            </a:r>
            <a:r>
              <a:rPr lang="en-US"/>
              <a:t> = dot(</a:t>
            </a:r>
            <a:r>
              <a:rPr lang="en-US" err="1"/>
              <a:t>r.direction</a:t>
            </a:r>
            <a:r>
              <a:rPr lang="en-US"/>
              <a:t>, </a:t>
            </a:r>
            <a:r>
              <a:rPr lang="en-US" err="1"/>
              <a:t>outward_normal</a:t>
            </a:r>
            <a:r>
              <a:rPr lang="en-US"/>
              <a:t>) &lt;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</a:t>
            </a:r>
            <a:r>
              <a:rPr lang="en-US" err="1"/>
              <a:t>front_face</a:t>
            </a:r>
            <a:r>
              <a:rPr lang="en-US"/>
              <a:t> ? </a:t>
            </a:r>
            <a:r>
              <a:rPr lang="en-US" err="1"/>
              <a:t>outward_normal</a:t>
            </a:r>
            <a:r>
              <a:rPr lang="en-US"/>
              <a:t> :-</a:t>
            </a:r>
            <a:r>
              <a:rPr lang="en-US" err="1"/>
              <a:t>outward_normal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hit_sphere</a:t>
            </a:r>
            <a:r>
              <a:rPr lang="en-US"/>
              <a:t>(Sphere s, 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out </a:t>
            </a:r>
            <a:r>
              <a:rPr lang="en-US" err="1"/>
              <a:t>hit_record</a:t>
            </a:r>
            <a:r>
              <a:rPr lang="en-US"/>
              <a:t> rec){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oc</a:t>
            </a:r>
            <a:r>
              <a:rPr lang="en-US"/>
              <a:t> = </a:t>
            </a:r>
            <a:r>
              <a:rPr lang="en-US" err="1"/>
              <a:t>r.origin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 = dot(</a:t>
            </a:r>
            <a:r>
              <a:rPr lang="en-US" err="1"/>
              <a:t>r.direction,r.direction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half_b</a:t>
            </a:r>
            <a:r>
              <a:rPr lang="en-US"/>
              <a:t> = dot(</a:t>
            </a:r>
            <a:r>
              <a:rPr lang="en-US" err="1"/>
              <a:t>oc</a:t>
            </a:r>
            <a:r>
              <a:rPr lang="en-US"/>
              <a:t>, 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c = dot(</a:t>
            </a:r>
            <a:r>
              <a:rPr lang="en-US" err="1"/>
              <a:t>oc,oc</a:t>
            </a:r>
            <a:r>
              <a:rPr lang="en-US"/>
              <a:t>) - </a:t>
            </a:r>
            <a:r>
              <a:rPr lang="en-US" err="1"/>
              <a:t>s.radius</a:t>
            </a:r>
            <a:r>
              <a:rPr lang="en-US"/>
              <a:t>*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discriminat</a:t>
            </a:r>
            <a:r>
              <a:rPr lang="en-US"/>
              <a:t> = </a:t>
            </a:r>
            <a:r>
              <a:rPr lang="en-US" err="1"/>
              <a:t>half_b</a:t>
            </a:r>
            <a:r>
              <a:rPr lang="en-US"/>
              <a:t>*</a:t>
            </a:r>
            <a:r>
              <a:rPr lang="en-US" err="1"/>
              <a:t>half_b</a:t>
            </a:r>
            <a:r>
              <a:rPr lang="en-US"/>
              <a:t> - a*c;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</a:t>
            </a:r>
            <a:r>
              <a:rPr lang="en-US" err="1"/>
              <a:t>discriminat</a:t>
            </a:r>
            <a:r>
              <a:rPr lang="en-US"/>
              <a:t> &lt; 0.0) return(false);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sqrtd</a:t>
            </a:r>
            <a:r>
              <a:rPr lang="en-US"/>
              <a:t> = sqrt(</a:t>
            </a:r>
            <a:r>
              <a:rPr lang="en-US" err="1"/>
              <a:t>discriminat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root = (-</a:t>
            </a:r>
            <a:r>
              <a:rPr lang="en-US" err="1"/>
              <a:t>half_b</a:t>
            </a:r>
            <a:r>
              <a:rPr lang="en-US"/>
              <a:t> -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root = (-</a:t>
            </a:r>
            <a:r>
              <a:rPr lang="en-US" err="1"/>
              <a:t>half_b</a:t>
            </a:r>
            <a:r>
              <a:rPr lang="en-US"/>
              <a:t> +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rec.t</a:t>
            </a:r>
            <a:r>
              <a:rPr lang="en-US"/>
              <a:t> = root;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rec.p</a:t>
            </a:r>
            <a:r>
              <a:rPr lang="en-US"/>
              <a:t> = </a:t>
            </a:r>
            <a:r>
              <a:rPr lang="en-US" err="1"/>
              <a:t>point_at_parameter</a:t>
            </a:r>
            <a:r>
              <a:rPr lang="en-US"/>
              <a:t>(</a:t>
            </a:r>
            <a:r>
              <a:rPr lang="en-US" err="1"/>
              <a:t>r,rec.t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outward_normal</a:t>
            </a:r>
            <a:r>
              <a:rPr lang="en-US"/>
              <a:t> = (</a:t>
            </a:r>
            <a:r>
              <a:rPr lang="en-US" err="1"/>
              <a:t>rec.p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) / 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rec.normal</a:t>
            </a:r>
            <a:r>
              <a:rPr lang="en-US"/>
              <a:t> = </a:t>
            </a:r>
            <a:r>
              <a:rPr lang="en-US" err="1"/>
              <a:t>set_face_normal</a:t>
            </a:r>
            <a:r>
              <a:rPr lang="en-US"/>
              <a:t>(r, </a:t>
            </a:r>
            <a:r>
              <a:rPr lang="en-US" err="1"/>
              <a:t>outward_normal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return(true);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Sphere world[] = Sphere[2](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0.0, -1.0), 0.5),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-100.5, -1.0), 100.0)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hitable_list</a:t>
            </a:r>
            <a:r>
              <a:rPr lang="en-US"/>
              <a:t>(Ray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</a:t>
            </a:r>
            <a:r>
              <a:rPr lang="en-US" err="1"/>
              <a:t>inout</a:t>
            </a:r>
            <a:r>
              <a:rPr lang="en-US"/>
              <a:t> </a:t>
            </a:r>
            <a:r>
              <a:rPr lang="en-US" err="1"/>
              <a:t>hit_record</a:t>
            </a:r>
            <a:r>
              <a:rPr lang="en-US"/>
              <a:t> rec)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bool </a:t>
            </a:r>
            <a:r>
              <a:rPr lang="en-US" err="1"/>
              <a:t>hit_anything</a:t>
            </a:r>
            <a:r>
              <a:rPr lang="en-US"/>
              <a:t> =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t_max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&lt;</a:t>
            </a:r>
            <a:r>
              <a:rPr lang="en-US" err="1"/>
              <a:t>world.length</a:t>
            </a:r>
            <a:r>
              <a:rPr lang="en-US"/>
              <a:t>(); </a:t>
            </a:r>
            <a:r>
              <a:rPr lang="en-US" err="1"/>
              <a:t>i</a:t>
            </a:r>
            <a:r>
              <a:rPr lang="en-US"/>
              <a:t>++)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hit_sphere</a:t>
            </a:r>
            <a:r>
              <a:rPr lang="en-US"/>
              <a:t>(world[</a:t>
            </a:r>
            <a:r>
              <a:rPr lang="en-US" err="1"/>
              <a:t>i</a:t>
            </a:r>
            <a:r>
              <a:rPr lang="en-US"/>
              <a:t>], r, </a:t>
            </a:r>
            <a:r>
              <a:rPr lang="en-US" err="1"/>
              <a:t>t_min</a:t>
            </a:r>
            <a:r>
              <a:rPr lang="en-US"/>
              <a:t>, </a:t>
            </a:r>
            <a:r>
              <a:rPr lang="en-US" err="1"/>
              <a:t>closest_so_far</a:t>
            </a:r>
            <a:r>
              <a:rPr lang="en-US"/>
              <a:t>, </a:t>
            </a:r>
            <a:r>
              <a:rPr lang="en-US" err="1"/>
              <a:t>temp_rec</a:t>
            </a:r>
            <a:r>
              <a:rPr lang="en-US"/>
              <a:t>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hit_anything</a:t>
            </a:r>
            <a:r>
              <a:rPr lang="en-US"/>
              <a:t> = true;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temp_rec.t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rec =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hit_anything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color(Ray r){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rec;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if(</a:t>
            </a:r>
            <a:r>
              <a:rPr lang="en-US" err="1"/>
              <a:t>hitable_list</a:t>
            </a:r>
            <a:r>
              <a:rPr lang="en-US"/>
              <a:t>(r, 0.0, 10000.0, rec))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0.5*(rec.normal+vec3(1.0));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unit_direction</a:t>
            </a:r>
            <a:r>
              <a:rPr lang="en-US"/>
              <a:t> = normalize(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t = 0.5 * (</a:t>
            </a:r>
            <a:r>
              <a:rPr lang="en-US" err="1"/>
              <a:t>unit_direction.y</a:t>
            </a:r>
            <a:r>
              <a:rPr lang="en-US"/>
              <a:t> + 1.0);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mix(vec3(1.0), vec3(0.5,0.7,1.0), 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Ray </a:t>
            </a:r>
            <a:r>
              <a:rPr lang="en-US" err="1"/>
              <a:t>get_ray</a:t>
            </a:r>
            <a:r>
              <a:rPr lang="en-US"/>
              <a:t>(vec2 </a:t>
            </a:r>
            <a:r>
              <a:rPr lang="en-US" err="1"/>
              <a:t>uv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aspect = </a:t>
            </a:r>
            <a:r>
              <a:rPr lang="en-US" err="1"/>
              <a:t>iResolution.x</a:t>
            </a:r>
            <a:r>
              <a:rPr lang="en-US"/>
              <a:t>/</a:t>
            </a:r>
            <a:r>
              <a:rPr lang="en-US" err="1"/>
              <a:t>iResolution.y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lower_left_corner</a:t>
            </a:r>
            <a:r>
              <a:rPr lang="en-US"/>
              <a:t> = vec3(-1.0*aspect,-1.0, -1.0);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horizontal = vec3(2.0*aspect, 0.0,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vertical = vec3(0.0,2.0,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r = Ray(vec3(0,0,0), </a:t>
            </a:r>
            <a:r>
              <a:rPr lang="en-US" err="1"/>
              <a:t>lower_left_corner+uv.x</a:t>
            </a:r>
            <a:r>
              <a:rPr lang="en-US"/>
              <a:t>*</a:t>
            </a:r>
            <a:r>
              <a:rPr lang="en-US" err="1"/>
              <a:t>horizontal+uv.y</a:t>
            </a:r>
            <a:r>
              <a:rPr lang="en-US"/>
              <a:t>*vertical);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vec2 rand(float co){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vec2 </a:t>
            </a:r>
            <a:r>
              <a:rPr lang="en-US" err="1"/>
              <a:t>tmp</a:t>
            </a:r>
            <a:r>
              <a:rPr lang="en-US"/>
              <a:t> = vec2( sin(co*12.9898),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       sin(co*78.233));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</a:t>
            </a:r>
            <a:r>
              <a:rPr lang="en-US" err="1"/>
              <a:t>tmp</a:t>
            </a:r>
            <a:r>
              <a:rPr lang="en-US"/>
              <a:t> * vec2(43758.5453, 72649.2791));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float </a:t>
            </a:r>
            <a:r>
              <a:rPr lang="en-US" err="1"/>
              <a:t>samples_per_pixel</a:t>
            </a:r>
            <a:r>
              <a:rPr lang="en-US"/>
              <a:t> = 10.0;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</a:t>
            </a:r>
            <a:r>
              <a:rPr lang="en-US" err="1"/>
              <a:t>mainImage</a:t>
            </a:r>
            <a:r>
              <a:rPr lang="en-US"/>
              <a:t>( out vec4 </a:t>
            </a:r>
            <a:r>
              <a:rPr lang="en-US" err="1"/>
              <a:t>fragColor</a:t>
            </a:r>
            <a:r>
              <a:rPr lang="en-US"/>
              <a:t>, in vec2 </a:t>
            </a:r>
            <a:r>
              <a:rPr lang="en-US" err="1"/>
              <a:t>fragCoord</a:t>
            </a:r>
            <a:r>
              <a:rPr lang="en-US"/>
              <a:t> 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vec2 </a:t>
            </a:r>
            <a:r>
              <a:rPr lang="en-US" err="1"/>
              <a:t>uv</a:t>
            </a:r>
            <a:r>
              <a:rPr lang="en-US"/>
              <a:t> = </a:t>
            </a:r>
            <a:r>
              <a:rPr lang="en-US" err="1"/>
              <a:t>fragCoord</a:t>
            </a:r>
            <a:r>
              <a:rPr lang="en-US"/>
              <a:t>/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for(float s=0.0; s&lt;</a:t>
            </a:r>
            <a:r>
              <a:rPr lang="en-US" err="1"/>
              <a:t>samples_per_pixel</a:t>
            </a:r>
            <a:r>
              <a:rPr lang="en-US"/>
              <a:t>; ++s)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vec2 delta;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delta = rand(s) / 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Ray r = </a:t>
            </a:r>
            <a:r>
              <a:rPr lang="en-US" err="1"/>
              <a:t>get_ray</a:t>
            </a:r>
            <a:r>
              <a:rPr lang="en-US"/>
              <a:t>(</a:t>
            </a:r>
            <a:r>
              <a:rPr lang="en-US" err="1"/>
              <a:t>uv+delta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+= color(r);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col /= </a:t>
            </a:r>
            <a:r>
              <a:rPr lang="en-US" err="1"/>
              <a:t>samples_per_pixel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fragColor</a:t>
            </a:r>
            <a:r>
              <a:rPr lang="en-US"/>
              <a:t> = vec4(col,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fae391e9fa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ae391e9f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ae391e9f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fae391e9fa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ae391e9f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ae391e9f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fae391e9fa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ae391e9f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ae391e9f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fae391e9fa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9474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ae391e9fa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fae391e9fa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BR" sz="1350" b="1">
                <a:solidFill>
                  <a:srgbClr val="555555"/>
                </a:solidFill>
                <a:latin typeface="Verdana"/>
                <a:ea typeface="Verdana"/>
                <a:cs typeface="Verdana"/>
                <a:sym typeface="Verdana"/>
              </a:rPr>
              <a:t>Shadow Acne</a:t>
            </a:r>
            <a:endParaRPr sz="1350" b="1">
              <a:solidFill>
                <a:srgbClr val="55555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fae391e9fa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ae391e9fa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ae391e9fa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Ray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origin, direction;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</a:t>
            </a:r>
            <a:r>
              <a:rPr lang="en-US" err="1"/>
              <a:t>hit_record</a:t>
            </a:r>
            <a:r>
              <a:rPr lang="en-US"/>
              <a:t>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p, normal;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Sphere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center;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radius;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point_at_parameter</a:t>
            </a:r>
            <a:r>
              <a:rPr lang="en-US"/>
              <a:t>(Ray r, float 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</a:t>
            </a:r>
            <a:r>
              <a:rPr lang="en-US" err="1"/>
              <a:t>r.origin</a:t>
            </a:r>
            <a:r>
              <a:rPr lang="en-US"/>
              <a:t> + t*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set_face_normal</a:t>
            </a:r>
            <a:r>
              <a:rPr lang="en-US"/>
              <a:t>(Ray r, vec3 </a:t>
            </a:r>
            <a:r>
              <a:rPr lang="en-US" err="1"/>
              <a:t>outward_normal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bool </a:t>
            </a:r>
            <a:r>
              <a:rPr lang="en-US" err="1"/>
              <a:t>front_face</a:t>
            </a:r>
            <a:r>
              <a:rPr lang="en-US"/>
              <a:t> = dot(</a:t>
            </a:r>
            <a:r>
              <a:rPr lang="en-US" err="1"/>
              <a:t>r.direction</a:t>
            </a:r>
            <a:r>
              <a:rPr lang="en-US"/>
              <a:t>, </a:t>
            </a:r>
            <a:r>
              <a:rPr lang="en-US" err="1"/>
              <a:t>outward_normal</a:t>
            </a:r>
            <a:r>
              <a:rPr lang="en-US"/>
              <a:t>) &lt;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</a:t>
            </a:r>
            <a:r>
              <a:rPr lang="en-US" err="1"/>
              <a:t>front_face</a:t>
            </a:r>
            <a:r>
              <a:rPr lang="en-US"/>
              <a:t> ? </a:t>
            </a:r>
            <a:r>
              <a:rPr lang="en-US" err="1"/>
              <a:t>outward_normal</a:t>
            </a:r>
            <a:r>
              <a:rPr lang="en-US"/>
              <a:t> :-</a:t>
            </a:r>
            <a:r>
              <a:rPr lang="en-US" err="1"/>
              <a:t>outward_normal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hit_sphere</a:t>
            </a:r>
            <a:r>
              <a:rPr lang="en-US"/>
              <a:t>(Sphere s, 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out </a:t>
            </a:r>
            <a:r>
              <a:rPr lang="en-US" err="1"/>
              <a:t>hit_record</a:t>
            </a:r>
            <a:r>
              <a:rPr lang="en-US"/>
              <a:t> rec){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oc</a:t>
            </a:r>
            <a:r>
              <a:rPr lang="en-US"/>
              <a:t> = </a:t>
            </a:r>
            <a:r>
              <a:rPr lang="en-US" err="1"/>
              <a:t>r.origin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 = dot(</a:t>
            </a:r>
            <a:r>
              <a:rPr lang="en-US" err="1"/>
              <a:t>r.direction,r.direction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half_b</a:t>
            </a:r>
            <a:r>
              <a:rPr lang="en-US"/>
              <a:t> = dot(</a:t>
            </a:r>
            <a:r>
              <a:rPr lang="en-US" err="1"/>
              <a:t>oc</a:t>
            </a:r>
            <a:r>
              <a:rPr lang="en-US"/>
              <a:t>, 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c = dot(</a:t>
            </a:r>
            <a:r>
              <a:rPr lang="en-US" err="1"/>
              <a:t>oc,oc</a:t>
            </a:r>
            <a:r>
              <a:rPr lang="en-US"/>
              <a:t>) - </a:t>
            </a:r>
            <a:r>
              <a:rPr lang="en-US" err="1"/>
              <a:t>s.radius</a:t>
            </a:r>
            <a:r>
              <a:rPr lang="en-US"/>
              <a:t>*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discriminat</a:t>
            </a:r>
            <a:r>
              <a:rPr lang="en-US"/>
              <a:t> = </a:t>
            </a:r>
            <a:r>
              <a:rPr lang="en-US" err="1"/>
              <a:t>half_b</a:t>
            </a:r>
            <a:r>
              <a:rPr lang="en-US"/>
              <a:t>*</a:t>
            </a:r>
            <a:r>
              <a:rPr lang="en-US" err="1"/>
              <a:t>half_b</a:t>
            </a:r>
            <a:r>
              <a:rPr lang="en-US"/>
              <a:t> - a*c;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</a:t>
            </a:r>
            <a:r>
              <a:rPr lang="en-US" err="1"/>
              <a:t>discriminat</a:t>
            </a:r>
            <a:r>
              <a:rPr lang="en-US"/>
              <a:t> &lt; 0.0) return(false);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sqrtd</a:t>
            </a:r>
            <a:r>
              <a:rPr lang="en-US"/>
              <a:t> = sqrt(</a:t>
            </a:r>
            <a:r>
              <a:rPr lang="en-US" err="1"/>
              <a:t>discriminat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root = (-</a:t>
            </a:r>
            <a:r>
              <a:rPr lang="en-US" err="1"/>
              <a:t>half_b</a:t>
            </a:r>
            <a:r>
              <a:rPr lang="en-US"/>
              <a:t> -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root = (-</a:t>
            </a:r>
            <a:r>
              <a:rPr lang="en-US" err="1"/>
              <a:t>half_b</a:t>
            </a:r>
            <a:r>
              <a:rPr lang="en-US"/>
              <a:t> +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rec.t</a:t>
            </a:r>
            <a:r>
              <a:rPr lang="en-US"/>
              <a:t> = root;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rec.p</a:t>
            </a:r>
            <a:r>
              <a:rPr lang="en-US"/>
              <a:t> = </a:t>
            </a:r>
            <a:r>
              <a:rPr lang="en-US" err="1"/>
              <a:t>point_at_parameter</a:t>
            </a:r>
            <a:r>
              <a:rPr lang="en-US"/>
              <a:t>(</a:t>
            </a:r>
            <a:r>
              <a:rPr lang="en-US" err="1"/>
              <a:t>r,rec.t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outward_normal</a:t>
            </a:r>
            <a:r>
              <a:rPr lang="en-US"/>
              <a:t> = (</a:t>
            </a:r>
            <a:r>
              <a:rPr lang="en-US" err="1"/>
              <a:t>rec.p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) / 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rec.normal</a:t>
            </a:r>
            <a:r>
              <a:rPr lang="en-US"/>
              <a:t> = normalize(</a:t>
            </a:r>
            <a:r>
              <a:rPr lang="en-US" err="1"/>
              <a:t>set_face_normal</a:t>
            </a:r>
            <a:r>
              <a:rPr lang="en-US"/>
              <a:t>(r, </a:t>
            </a:r>
            <a:r>
              <a:rPr lang="en-US" err="1"/>
              <a:t>outward_normal</a:t>
            </a:r>
            <a:r>
              <a:rPr lang="en-US"/>
              <a:t>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return(true);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Sphere world[] = Sphere[2](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0.0, -1.0), 0.5),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-100.5, -1.0), 100.0)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hitable_list</a:t>
            </a:r>
            <a:r>
              <a:rPr lang="en-US"/>
              <a:t>(Ray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</a:t>
            </a:r>
            <a:r>
              <a:rPr lang="en-US" err="1"/>
              <a:t>inout</a:t>
            </a:r>
            <a:r>
              <a:rPr lang="en-US"/>
              <a:t> </a:t>
            </a:r>
            <a:r>
              <a:rPr lang="en-US" err="1"/>
              <a:t>hit_record</a:t>
            </a:r>
            <a:r>
              <a:rPr lang="en-US"/>
              <a:t> rec)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bool </a:t>
            </a:r>
            <a:r>
              <a:rPr lang="en-US" err="1"/>
              <a:t>hit_anything</a:t>
            </a:r>
            <a:r>
              <a:rPr lang="en-US"/>
              <a:t> =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t_max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&lt;</a:t>
            </a:r>
            <a:r>
              <a:rPr lang="en-US" err="1"/>
              <a:t>world.length</a:t>
            </a:r>
            <a:r>
              <a:rPr lang="en-US"/>
              <a:t>(); </a:t>
            </a:r>
            <a:r>
              <a:rPr lang="en-US" err="1"/>
              <a:t>i</a:t>
            </a:r>
            <a:r>
              <a:rPr lang="en-US"/>
              <a:t>++)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hit_sphere</a:t>
            </a:r>
            <a:r>
              <a:rPr lang="en-US"/>
              <a:t>(world[</a:t>
            </a:r>
            <a:r>
              <a:rPr lang="en-US" err="1"/>
              <a:t>i</a:t>
            </a:r>
            <a:r>
              <a:rPr lang="en-US"/>
              <a:t>], r, </a:t>
            </a:r>
            <a:r>
              <a:rPr lang="en-US" err="1"/>
              <a:t>t_min</a:t>
            </a:r>
            <a:r>
              <a:rPr lang="en-US"/>
              <a:t>, </a:t>
            </a:r>
            <a:r>
              <a:rPr lang="en-US" err="1"/>
              <a:t>closest_so_far</a:t>
            </a:r>
            <a:r>
              <a:rPr lang="en-US"/>
              <a:t>, </a:t>
            </a:r>
            <a:r>
              <a:rPr lang="en-US" err="1"/>
              <a:t>temp_rec</a:t>
            </a:r>
            <a:r>
              <a:rPr lang="en-US"/>
              <a:t>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hit_anything</a:t>
            </a:r>
            <a:r>
              <a:rPr lang="en-US"/>
              <a:t> = true;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temp_rec.t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rec =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hit_anything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frand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rand = vec3(0.5, 0.5, 0.5);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vec2 rand2(){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rand = vec3(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rand.y</a:t>
            </a:r>
            <a:r>
              <a:rPr lang="en-US"/>
              <a:t>*(195.1*frand.z+371.2*frand.x+508.3*</a:t>
            </a:r>
            <a:r>
              <a:rPr lang="en-US" err="1"/>
              <a:t>frand.y</a:t>
            </a:r>
            <a:r>
              <a:rPr lang="en-US"/>
              <a:t>), 1.0),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rand.x</a:t>
            </a:r>
            <a:r>
              <a:rPr lang="en-US"/>
              <a:t>*(573.9*frand.z+736.4*frand.y+914.5*</a:t>
            </a:r>
            <a:r>
              <a:rPr lang="en-US" err="1"/>
              <a:t>frand.x</a:t>
            </a:r>
            <a:r>
              <a:rPr lang="en-US"/>
              <a:t>), 1.0),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rand.z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(rand).xy-0.5;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random_in_unit_sphere</a:t>
            </a:r>
            <a:r>
              <a:rPr lang="en-US"/>
              <a:t>(){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rand = vec3(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rand.z</a:t>
            </a:r>
            <a:r>
              <a:rPr lang="en-US"/>
              <a:t>*((57.1*</a:t>
            </a:r>
            <a:r>
              <a:rPr lang="en-US" err="1"/>
              <a:t>frand.z</a:t>
            </a:r>
            <a:r>
              <a:rPr lang="en-US"/>
              <a:t>)+(57.1*</a:t>
            </a:r>
            <a:r>
              <a:rPr lang="en-US" err="1"/>
              <a:t>frand.x</a:t>
            </a:r>
            <a:r>
              <a:rPr lang="en-US"/>
              <a:t>)+(759.7*</a:t>
            </a:r>
            <a:r>
              <a:rPr lang="en-US" err="1"/>
              <a:t>frand.y</a:t>
            </a:r>
            <a:r>
              <a:rPr lang="en-US"/>
              <a:t>))*3.83,2.0),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rand.x</a:t>
            </a:r>
            <a:r>
              <a:rPr lang="en-US"/>
              <a:t>*((41.1*</a:t>
            </a:r>
            <a:r>
              <a:rPr lang="en-US" err="1"/>
              <a:t>frand.z</a:t>
            </a:r>
            <a:r>
              <a:rPr lang="en-US"/>
              <a:t>)+(65.7*</a:t>
            </a:r>
            <a:r>
              <a:rPr lang="en-US" err="1"/>
              <a:t>frand.x</a:t>
            </a:r>
            <a:r>
              <a:rPr lang="en-US"/>
              <a:t>)+(621.9*</a:t>
            </a:r>
            <a:r>
              <a:rPr lang="en-US" err="1"/>
              <a:t>frand.y</a:t>
            </a:r>
            <a:r>
              <a:rPr lang="en-US"/>
              <a:t>))*1.57,2.0),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rand.y</a:t>
            </a:r>
            <a:r>
              <a:rPr lang="en-US"/>
              <a:t>*((33.1*</a:t>
            </a:r>
            <a:r>
              <a:rPr lang="en-US" err="1"/>
              <a:t>frand.z</a:t>
            </a:r>
            <a:r>
              <a:rPr lang="en-US"/>
              <a:t>)+(45.3*</a:t>
            </a:r>
            <a:r>
              <a:rPr lang="en-US" err="1"/>
              <a:t>frand.x</a:t>
            </a:r>
            <a:r>
              <a:rPr lang="en-US"/>
              <a:t>)+(557.2*</a:t>
            </a:r>
            <a:r>
              <a:rPr lang="en-US" err="1"/>
              <a:t>frand.y</a:t>
            </a:r>
            <a:r>
              <a:rPr lang="en-US"/>
              <a:t>))*2.34,2.0)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normalize(rand-vec3(1.0));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Ray </a:t>
            </a:r>
            <a:r>
              <a:rPr lang="en-US" err="1"/>
              <a:t>get_ray</a:t>
            </a:r>
            <a:r>
              <a:rPr lang="en-US"/>
              <a:t>(vec2 </a:t>
            </a:r>
            <a:r>
              <a:rPr lang="en-US" err="1"/>
              <a:t>uv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aspect = </a:t>
            </a:r>
            <a:r>
              <a:rPr lang="en-US" err="1"/>
              <a:t>iResolution.x</a:t>
            </a:r>
            <a:r>
              <a:rPr lang="en-US"/>
              <a:t>/</a:t>
            </a:r>
            <a:r>
              <a:rPr lang="en-US" err="1"/>
              <a:t>iResolution.y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lower_left_corner</a:t>
            </a:r>
            <a:r>
              <a:rPr lang="en-US"/>
              <a:t> = vec3(-1.0*aspect,-1.0, -1.0);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horizontal = vec3(2.0*aspect, 0.0,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vertical = vec3(0.0,2.0,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r = Ray(vec3(0,0,0), </a:t>
            </a:r>
            <a:r>
              <a:rPr lang="en-US" err="1"/>
              <a:t>lower_left_corner+uv.x</a:t>
            </a:r>
            <a:r>
              <a:rPr lang="en-US"/>
              <a:t>*</a:t>
            </a:r>
            <a:r>
              <a:rPr lang="en-US" err="1"/>
              <a:t>horizontal+uv.y</a:t>
            </a:r>
            <a:r>
              <a:rPr lang="en-US"/>
              <a:t>*vertical);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int </a:t>
            </a:r>
            <a:r>
              <a:rPr lang="en-US" err="1"/>
              <a:t>max_depth</a:t>
            </a:r>
            <a:r>
              <a:rPr lang="en-US"/>
              <a:t> = 10;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color(Ray r){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rec;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</a:t>
            </a:r>
            <a:r>
              <a:rPr lang="en-US" err="1"/>
              <a:t>raio</a:t>
            </a:r>
            <a:r>
              <a:rPr lang="en-US"/>
              <a:t> =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 &lt; </a:t>
            </a:r>
            <a:r>
              <a:rPr lang="en-US" err="1"/>
              <a:t>max_depth</a:t>
            </a:r>
            <a:r>
              <a:rPr lang="en-US"/>
              <a:t>; </a:t>
            </a:r>
            <a:r>
              <a:rPr lang="en-US" err="1"/>
              <a:t>i</a:t>
            </a:r>
            <a:r>
              <a:rPr lang="en-US"/>
              <a:t>++){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hitable_list</a:t>
            </a:r>
            <a:r>
              <a:rPr lang="en-US"/>
              <a:t>(</a:t>
            </a:r>
            <a:r>
              <a:rPr lang="en-US" err="1"/>
              <a:t>raio</a:t>
            </a:r>
            <a:r>
              <a:rPr lang="en-US"/>
              <a:t>, 0.0001, 100.0, rec))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vec3 target = </a:t>
            </a:r>
            <a:r>
              <a:rPr lang="en-US" err="1"/>
              <a:t>rec.p</a:t>
            </a:r>
            <a:r>
              <a:rPr lang="en-US"/>
              <a:t> + </a:t>
            </a:r>
            <a:r>
              <a:rPr lang="en-US" err="1"/>
              <a:t>rec.normal</a:t>
            </a:r>
            <a:r>
              <a:rPr lang="en-US"/>
              <a:t> + </a:t>
            </a:r>
            <a:r>
              <a:rPr lang="en-US" err="1"/>
              <a:t>random_in_unit_sphere</a:t>
            </a:r>
            <a:r>
              <a:rPr lang="en-US"/>
              <a:t>();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*= 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raio</a:t>
            </a:r>
            <a:r>
              <a:rPr lang="en-US"/>
              <a:t> = Ray(</a:t>
            </a:r>
            <a:r>
              <a:rPr lang="en-US" err="1"/>
              <a:t>rec.p</a:t>
            </a:r>
            <a:r>
              <a:rPr lang="en-US"/>
              <a:t>, target - </a:t>
            </a:r>
            <a:r>
              <a:rPr lang="en-US" err="1"/>
              <a:t>rec.p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 else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vec3 </a:t>
            </a:r>
            <a:r>
              <a:rPr lang="en-US" err="1"/>
              <a:t>unit_direction</a:t>
            </a:r>
            <a:r>
              <a:rPr lang="en-US"/>
              <a:t> = normalize(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float t = 0.5 * (</a:t>
            </a:r>
            <a:r>
              <a:rPr lang="en-US" err="1"/>
              <a:t>unit_direction.y</a:t>
            </a:r>
            <a:r>
              <a:rPr lang="en-US"/>
              <a:t> + 1.0);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*= mix(vec3(1.0), vec3(0.5,0.7,1.0), 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col;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col;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float </a:t>
            </a:r>
            <a:r>
              <a:rPr lang="en-US" err="1"/>
              <a:t>samples_per_pixel</a:t>
            </a:r>
            <a:r>
              <a:rPr lang="en-US"/>
              <a:t> = 10.0;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</a:t>
            </a:r>
            <a:r>
              <a:rPr lang="en-US" err="1"/>
              <a:t>mainImage</a:t>
            </a:r>
            <a:r>
              <a:rPr lang="en-US"/>
              <a:t>( out vec4 </a:t>
            </a:r>
            <a:r>
              <a:rPr lang="en-US" err="1"/>
              <a:t>fragColor</a:t>
            </a:r>
            <a:r>
              <a:rPr lang="en-US"/>
              <a:t>, in vec2 </a:t>
            </a:r>
            <a:r>
              <a:rPr lang="en-US" err="1"/>
              <a:t>fragCoord</a:t>
            </a:r>
            <a:r>
              <a:rPr lang="en-US"/>
              <a:t> 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vec2 </a:t>
            </a:r>
            <a:r>
              <a:rPr lang="en-US" err="1"/>
              <a:t>uv</a:t>
            </a:r>
            <a:r>
              <a:rPr lang="en-US"/>
              <a:t> = </a:t>
            </a:r>
            <a:r>
              <a:rPr lang="en-US" err="1"/>
              <a:t>fragCoord</a:t>
            </a:r>
            <a:r>
              <a:rPr lang="en-US"/>
              <a:t>/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for(float s=0.0; s&lt;</a:t>
            </a:r>
            <a:r>
              <a:rPr lang="en-US" err="1"/>
              <a:t>samples_per_pixel</a:t>
            </a:r>
            <a:r>
              <a:rPr lang="en-US"/>
              <a:t>; ++s)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frand</a:t>
            </a:r>
            <a:r>
              <a:rPr lang="en-US"/>
              <a:t> = vec3(</a:t>
            </a:r>
            <a:r>
              <a:rPr lang="en-US" err="1"/>
              <a:t>fragCoord.xy</a:t>
            </a:r>
            <a:r>
              <a:rPr lang="en-US"/>
              <a:t>, s);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vec2 delta;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delta = rand2() / 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Ray r = </a:t>
            </a:r>
            <a:r>
              <a:rPr lang="en-US" err="1"/>
              <a:t>get_ray</a:t>
            </a:r>
            <a:r>
              <a:rPr lang="en-US"/>
              <a:t>(</a:t>
            </a:r>
            <a:r>
              <a:rPr lang="en-US" err="1"/>
              <a:t>uv+delta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+= color(r);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col /= </a:t>
            </a:r>
            <a:r>
              <a:rPr lang="en-US" err="1"/>
              <a:t>samples_per_pixel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fragColor</a:t>
            </a:r>
            <a:r>
              <a:rPr lang="en-US"/>
              <a:t> = vec4(col,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fae391e9fa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ae391e9fa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ae391e9fa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Ray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origin, direction;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</a:t>
            </a:r>
            <a:r>
              <a:rPr lang="en-US" err="1"/>
              <a:t>hit_record</a:t>
            </a:r>
            <a:r>
              <a:rPr lang="en-US"/>
              <a:t>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p, normal;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struct Sphere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center;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radius;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point_at_parameter</a:t>
            </a:r>
            <a:r>
              <a:rPr lang="en-US"/>
              <a:t>(Ray r, float 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</a:t>
            </a:r>
            <a:r>
              <a:rPr lang="en-US" err="1"/>
              <a:t>r.origin</a:t>
            </a:r>
            <a:r>
              <a:rPr lang="en-US"/>
              <a:t> + t*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set_face_normal</a:t>
            </a:r>
            <a:r>
              <a:rPr lang="en-US"/>
              <a:t>(Ray r, vec3 </a:t>
            </a:r>
            <a:r>
              <a:rPr lang="en-US" err="1"/>
              <a:t>outward_normal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bool </a:t>
            </a:r>
            <a:r>
              <a:rPr lang="en-US" err="1"/>
              <a:t>front_face</a:t>
            </a:r>
            <a:r>
              <a:rPr lang="en-US"/>
              <a:t> = dot(</a:t>
            </a:r>
            <a:r>
              <a:rPr lang="en-US" err="1"/>
              <a:t>r.direction</a:t>
            </a:r>
            <a:r>
              <a:rPr lang="en-US"/>
              <a:t>, </a:t>
            </a:r>
            <a:r>
              <a:rPr lang="en-US" err="1"/>
              <a:t>outward_normal</a:t>
            </a:r>
            <a:r>
              <a:rPr lang="en-US"/>
              <a:t>) &lt; 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return </a:t>
            </a:r>
            <a:r>
              <a:rPr lang="en-US" err="1"/>
              <a:t>front_face</a:t>
            </a:r>
            <a:r>
              <a:rPr lang="en-US"/>
              <a:t> ? </a:t>
            </a:r>
            <a:r>
              <a:rPr lang="en-US" err="1"/>
              <a:t>outward_normal</a:t>
            </a:r>
            <a:r>
              <a:rPr lang="en-US"/>
              <a:t> :-</a:t>
            </a:r>
            <a:r>
              <a:rPr lang="en-US" err="1"/>
              <a:t>outward_normal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hit_sphere</a:t>
            </a:r>
            <a:r>
              <a:rPr lang="en-US"/>
              <a:t>(Sphere s, 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out </a:t>
            </a:r>
            <a:r>
              <a:rPr lang="en-US" err="1"/>
              <a:t>hit_record</a:t>
            </a:r>
            <a:r>
              <a:rPr lang="en-US"/>
              <a:t> rec){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oc</a:t>
            </a:r>
            <a:r>
              <a:rPr lang="en-US"/>
              <a:t> = </a:t>
            </a:r>
            <a:r>
              <a:rPr lang="en-US" err="1"/>
              <a:t>r.origin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 = dot(</a:t>
            </a:r>
            <a:r>
              <a:rPr lang="en-US" err="1"/>
              <a:t>r.direction,r.direction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half_b</a:t>
            </a:r>
            <a:r>
              <a:rPr lang="en-US"/>
              <a:t> = dot(</a:t>
            </a:r>
            <a:r>
              <a:rPr lang="en-US" err="1"/>
              <a:t>oc</a:t>
            </a:r>
            <a:r>
              <a:rPr lang="en-US"/>
              <a:t>, 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c = dot(</a:t>
            </a:r>
            <a:r>
              <a:rPr lang="en-US" err="1"/>
              <a:t>oc,oc</a:t>
            </a:r>
            <a:r>
              <a:rPr lang="en-US"/>
              <a:t>) - </a:t>
            </a:r>
            <a:r>
              <a:rPr lang="en-US" err="1"/>
              <a:t>s.radius</a:t>
            </a:r>
            <a:r>
              <a:rPr lang="en-US"/>
              <a:t>*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discriminat</a:t>
            </a:r>
            <a:r>
              <a:rPr lang="en-US"/>
              <a:t> = </a:t>
            </a:r>
            <a:r>
              <a:rPr lang="en-US" err="1"/>
              <a:t>half_b</a:t>
            </a:r>
            <a:r>
              <a:rPr lang="en-US"/>
              <a:t>*</a:t>
            </a:r>
            <a:r>
              <a:rPr lang="en-US" err="1"/>
              <a:t>half_b</a:t>
            </a:r>
            <a:r>
              <a:rPr lang="en-US"/>
              <a:t> - a*c;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</a:t>
            </a:r>
            <a:r>
              <a:rPr lang="en-US" err="1"/>
              <a:t>discriminat</a:t>
            </a:r>
            <a:r>
              <a:rPr lang="en-US"/>
              <a:t> &lt; 0.0) return(false);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sqrtd</a:t>
            </a:r>
            <a:r>
              <a:rPr lang="en-US"/>
              <a:t> = sqrt(</a:t>
            </a:r>
            <a:r>
              <a:rPr lang="en-US" err="1"/>
              <a:t>discriminat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root = (-</a:t>
            </a:r>
            <a:r>
              <a:rPr lang="en-US" err="1"/>
              <a:t>half_b</a:t>
            </a:r>
            <a:r>
              <a:rPr lang="en-US"/>
              <a:t> -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root = (-</a:t>
            </a:r>
            <a:r>
              <a:rPr lang="en-US" err="1"/>
              <a:t>half_b</a:t>
            </a:r>
            <a:r>
              <a:rPr lang="en-US"/>
              <a:t> + </a:t>
            </a:r>
            <a:r>
              <a:rPr lang="en-US" err="1"/>
              <a:t>sqrtd</a:t>
            </a:r>
            <a:r>
              <a:rPr lang="en-US"/>
              <a:t>) / 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 (root &lt; </a:t>
            </a:r>
            <a:r>
              <a:rPr lang="en-US" err="1"/>
              <a:t>t_min</a:t>
            </a:r>
            <a:r>
              <a:rPr lang="en-US"/>
              <a:t> || </a:t>
            </a:r>
            <a:r>
              <a:rPr lang="en-US" err="1"/>
              <a:t>t_max</a:t>
            </a:r>
            <a:r>
              <a:rPr lang="en-US"/>
              <a:t> &lt; root)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rec.t</a:t>
            </a:r>
            <a:r>
              <a:rPr lang="en-US"/>
              <a:t> = root;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rec.p</a:t>
            </a:r>
            <a:r>
              <a:rPr lang="en-US"/>
              <a:t> = </a:t>
            </a:r>
            <a:r>
              <a:rPr lang="en-US" err="1"/>
              <a:t>point_at_parameter</a:t>
            </a:r>
            <a:r>
              <a:rPr lang="en-US"/>
              <a:t>(</a:t>
            </a:r>
            <a:r>
              <a:rPr lang="en-US" err="1"/>
              <a:t>r,rec.t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outward_normal</a:t>
            </a:r>
            <a:r>
              <a:rPr lang="en-US"/>
              <a:t> = (</a:t>
            </a:r>
            <a:r>
              <a:rPr lang="en-US" err="1"/>
              <a:t>rec.p</a:t>
            </a:r>
            <a:r>
              <a:rPr lang="en-US"/>
              <a:t> - </a:t>
            </a:r>
            <a:r>
              <a:rPr lang="en-US" err="1"/>
              <a:t>s.center</a:t>
            </a:r>
            <a:r>
              <a:rPr lang="en-US"/>
              <a:t>) / </a:t>
            </a:r>
            <a:r>
              <a:rPr lang="en-US" err="1"/>
              <a:t>s.radius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rec.normal</a:t>
            </a:r>
            <a:r>
              <a:rPr lang="en-US"/>
              <a:t> = normalize(</a:t>
            </a:r>
            <a:r>
              <a:rPr lang="en-US" err="1"/>
              <a:t>set_face_normal</a:t>
            </a:r>
            <a:r>
              <a:rPr lang="en-US"/>
              <a:t>(r, </a:t>
            </a:r>
            <a:r>
              <a:rPr lang="en-US" err="1"/>
              <a:t>outward_normal</a:t>
            </a:r>
            <a:r>
              <a:rPr lang="en-US"/>
              <a:t>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return(true);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Sphere world[] = Sphere[2](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0.0, -1.0), 0.5),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Sphere(vec3(0.0, -100.5, -1.0), 100.0)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bool </a:t>
            </a:r>
            <a:r>
              <a:rPr lang="en-US" err="1"/>
              <a:t>hitable_list</a:t>
            </a:r>
            <a:r>
              <a:rPr lang="en-US"/>
              <a:t>(Ray r, float </a:t>
            </a:r>
            <a:r>
              <a:rPr lang="en-US" err="1"/>
              <a:t>t_min</a:t>
            </a:r>
            <a:r>
              <a:rPr lang="en-US"/>
              <a:t>, float </a:t>
            </a:r>
            <a:r>
              <a:rPr lang="en-US" err="1"/>
              <a:t>t_max</a:t>
            </a:r>
            <a:r>
              <a:rPr lang="en-US"/>
              <a:t>, </a:t>
            </a:r>
            <a:r>
              <a:rPr lang="en-US" err="1"/>
              <a:t>inout</a:t>
            </a:r>
            <a:r>
              <a:rPr lang="en-US"/>
              <a:t> </a:t>
            </a:r>
            <a:r>
              <a:rPr lang="en-US" err="1"/>
              <a:t>hit_record</a:t>
            </a:r>
            <a:r>
              <a:rPr lang="en-US"/>
              <a:t> rec)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bool </a:t>
            </a:r>
            <a:r>
              <a:rPr lang="en-US" err="1"/>
              <a:t>hit_anything</a:t>
            </a:r>
            <a:r>
              <a:rPr lang="en-US"/>
              <a:t> = false;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t_max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&lt;</a:t>
            </a:r>
            <a:r>
              <a:rPr lang="en-US" err="1"/>
              <a:t>world.length</a:t>
            </a:r>
            <a:r>
              <a:rPr lang="en-US"/>
              <a:t>(); </a:t>
            </a:r>
            <a:r>
              <a:rPr lang="en-US" err="1"/>
              <a:t>i</a:t>
            </a:r>
            <a:r>
              <a:rPr lang="en-US"/>
              <a:t>++)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hit_sphere</a:t>
            </a:r>
            <a:r>
              <a:rPr lang="en-US"/>
              <a:t>(world[</a:t>
            </a:r>
            <a:r>
              <a:rPr lang="en-US" err="1"/>
              <a:t>i</a:t>
            </a:r>
            <a:r>
              <a:rPr lang="en-US"/>
              <a:t>], r, </a:t>
            </a:r>
            <a:r>
              <a:rPr lang="en-US" err="1"/>
              <a:t>t_min</a:t>
            </a:r>
            <a:r>
              <a:rPr lang="en-US"/>
              <a:t>, </a:t>
            </a:r>
            <a:r>
              <a:rPr lang="en-US" err="1"/>
              <a:t>closest_so_far</a:t>
            </a:r>
            <a:r>
              <a:rPr lang="en-US"/>
              <a:t>, </a:t>
            </a:r>
            <a:r>
              <a:rPr lang="en-US" err="1"/>
              <a:t>temp_rec</a:t>
            </a:r>
            <a:r>
              <a:rPr lang="en-US"/>
              <a:t>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hit_anything</a:t>
            </a:r>
            <a:r>
              <a:rPr lang="en-US"/>
              <a:t> = true;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closest_so_far</a:t>
            </a:r>
            <a:r>
              <a:rPr lang="en-US"/>
              <a:t> = </a:t>
            </a:r>
            <a:r>
              <a:rPr lang="en-US" err="1"/>
              <a:t>temp_rec.t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rec = </a:t>
            </a:r>
            <a:r>
              <a:rPr lang="en-US" err="1"/>
              <a:t>temp_rec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hit_anything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frand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rand = vec3(0.5, 0.5, 0.5);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vec2 rand2(){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rand = vec3(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rand.y</a:t>
            </a:r>
            <a:r>
              <a:rPr lang="en-US"/>
              <a:t>*(195.1*frand.z+371.2*frand.x+508.3*</a:t>
            </a:r>
            <a:r>
              <a:rPr lang="en-US" err="1"/>
              <a:t>frand.y</a:t>
            </a:r>
            <a:r>
              <a:rPr lang="en-US"/>
              <a:t>), 1.0),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rand.x</a:t>
            </a:r>
            <a:r>
              <a:rPr lang="en-US"/>
              <a:t>*(573.9*frand.z+736.4*frand.y+914.5*</a:t>
            </a:r>
            <a:r>
              <a:rPr lang="en-US" err="1"/>
              <a:t>frand.x</a:t>
            </a:r>
            <a:r>
              <a:rPr lang="en-US"/>
              <a:t>), 1.0),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</a:t>
            </a:r>
            <a:r>
              <a:rPr lang="en-US" err="1"/>
              <a:t>rand.z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</a:t>
            </a:r>
            <a:r>
              <a:rPr lang="en-US" err="1"/>
              <a:t>fract</a:t>
            </a:r>
            <a:r>
              <a:rPr lang="en-US"/>
              <a:t>(rand).xy-0.5;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</a:t>
            </a:r>
            <a:r>
              <a:rPr lang="en-US" err="1"/>
              <a:t>random_in_unit_sphere</a:t>
            </a:r>
            <a:r>
              <a:rPr lang="en-US"/>
              <a:t>(){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rand = vec3(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rand.z</a:t>
            </a:r>
            <a:r>
              <a:rPr lang="en-US"/>
              <a:t>*((57.1*</a:t>
            </a:r>
            <a:r>
              <a:rPr lang="en-US" err="1"/>
              <a:t>frand.z</a:t>
            </a:r>
            <a:r>
              <a:rPr lang="en-US"/>
              <a:t>)+(57.1*</a:t>
            </a:r>
            <a:r>
              <a:rPr lang="en-US" err="1"/>
              <a:t>frand.x</a:t>
            </a:r>
            <a:r>
              <a:rPr lang="en-US"/>
              <a:t>)+(759.7*</a:t>
            </a:r>
            <a:r>
              <a:rPr lang="en-US" err="1"/>
              <a:t>frand.y</a:t>
            </a:r>
            <a:r>
              <a:rPr lang="en-US"/>
              <a:t>))*3.83,2.0),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rand.x</a:t>
            </a:r>
            <a:r>
              <a:rPr lang="en-US"/>
              <a:t>*((41.1*</a:t>
            </a:r>
            <a:r>
              <a:rPr lang="en-US" err="1"/>
              <a:t>frand.z</a:t>
            </a:r>
            <a:r>
              <a:rPr lang="en-US"/>
              <a:t>)+(65.7*</a:t>
            </a:r>
            <a:r>
              <a:rPr lang="en-US" err="1"/>
              <a:t>frand.x</a:t>
            </a:r>
            <a:r>
              <a:rPr lang="en-US"/>
              <a:t>)+(621.9*</a:t>
            </a:r>
            <a:r>
              <a:rPr lang="en-US" err="1"/>
              <a:t>frand.y</a:t>
            </a:r>
            <a:r>
              <a:rPr lang="en-US"/>
              <a:t>))*1.57,2.0),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mod(</a:t>
            </a:r>
            <a:r>
              <a:rPr lang="en-US" err="1"/>
              <a:t>rand.y</a:t>
            </a:r>
            <a:r>
              <a:rPr lang="en-US"/>
              <a:t>*((33.1*</a:t>
            </a:r>
            <a:r>
              <a:rPr lang="en-US" err="1"/>
              <a:t>frand.z</a:t>
            </a:r>
            <a:r>
              <a:rPr lang="en-US"/>
              <a:t>)+(45.3*</a:t>
            </a:r>
            <a:r>
              <a:rPr lang="en-US" err="1"/>
              <a:t>frand.x</a:t>
            </a:r>
            <a:r>
              <a:rPr lang="en-US"/>
              <a:t>)+(557.2*</a:t>
            </a:r>
            <a:r>
              <a:rPr lang="en-US" err="1"/>
              <a:t>frand.y</a:t>
            </a:r>
            <a:r>
              <a:rPr lang="en-US"/>
              <a:t>))*2.34,2.0)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normalize(rand-vec3(1.0));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Ray </a:t>
            </a:r>
            <a:r>
              <a:rPr lang="en-US" err="1"/>
              <a:t>get_ray</a:t>
            </a:r>
            <a:r>
              <a:rPr lang="en-US"/>
              <a:t>(vec2 </a:t>
            </a:r>
            <a:r>
              <a:rPr lang="en-US" err="1"/>
              <a:t>uv</a:t>
            </a:r>
            <a:r>
              <a:rPr lang="en-US"/>
              <a:t>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float aspect = </a:t>
            </a:r>
            <a:r>
              <a:rPr lang="en-US" err="1"/>
              <a:t>iResolution.x</a:t>
            </a:r>
            <a:r>
              <a:rPr lang="en-US"/>
              <a:t>/</a:t>
            </a:r>
            <a:r>
              <a:rPr lang="en-US" err="1"/>
              <a:t>iResolution.y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</a:t>
            </a:r>
            <a:r>
              <a:rPr lang="en-US" err="1"/>
              <a:t>lower_left_corner</a:t>
            </a:r>
            <a:r>
              <a:rPr lang="en-US"/>
              <a:t> = vec3(-1.0*aspect,-1.0, -1.0);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horizontal = vec3(2.0*aspect, 0.0,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vertical = vec3(0.0,2.0, 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r = Ray(vec3(0,0,0), </a:t>
            </a:r>
            <a:r>
              <a:rPr lang="en-US" err="1"/>
              <a:t>lower_left_corner+uv.x</a:t>
            </a:r>
            <a:r>
              <a:rPr lang="en-US"/>
              <a:t>*</a:t>
            </a:r>
            <a:r>
              <a:rPr lang="en-US" err="1"/>
              <a:t>horizontal+uv.y</a:t>
            </a:r>
            <a:r>
              <a:rPr lang="en-US"/>
              <a:t>*vertical);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int </a:t>
            </a:r>
            <a:r>
              <a:rPr lang="en-US" err="1"/>
              <a:t>max_depth</a:t>
            </a:r>
            <a:r>
              <a:rPr lang="en-US"/>
              <a:t> = 10;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vec3 color(Ray r){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hit_record</a:t>
            </a:r>
            <a:r>
              <a:rPr lang="en-US"/>
              <a:t> rec;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Ray </a:t>
            </a:r>
            <a:r>
              <a:rPr lang="en-US" err="1"/>
              <a:t>raio</a:t>
            </a:r>
            <a:r>
              <a:rPr lang="en-US"/>
              <a:t> = r;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for(int </a:t>
            </a:r>
            <a:r>
              <a:rPr lang="en-US" err="1"/>
              <a:t>i</a:t>
            </a:r>
            <a:r>
              <a:rPr lang="en-US"/>
              <a:t>=0; </a:t>
            </a:r>
            <a:r>
              <a:rPr lang="en-US" err="1"/>
              <a:t>i</a:t>
            </a:r>
            <a:r>
              <a:rPr lang="en-US"/>
              <a:t> &lt; </a:t>
            </a:r>
            <a:r>
              <a:rPr lang="en-US" err="1"/>
              <a:t>max_depth</a:t>
            </a:r>
            <a:r>
              <a:rPr lang="en-US"/>
              <a:t>; </a:t>
            </a:r>
            <a:r>
              <a:rPr lang="en-US" err="1"/>
              <a:t>i</a:t>
            </a:r>
            <a:r>
              <a:rPr lang="en-US"/>
              <a:t>++){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if(</a:t>
            </a:r>
            <a:r>
              <a:rPr lang="en-US" err="1"/>
              <a:t>hitable_list</a:t>
            </a:r>
            <a:r>
              <a:rPr lang="en-US"/>
              <a:t>(</a:t>
            </a:r>
            <a:r>
              <a:rPr lang="en-US" err="1"/>
              <a:t>raio</a:t>
            </a:r>
            <a:r>
              <a:rPr lang="en-US"/>
              <a:t>, 0.0001, 100.0, rec))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vec3 target = </a:t>
            </a:r>
            <a:r>
              <a:rPr lang="en-US" err="1"/>
              <a:t>rec.p</a:t>
            </a:r>
            <a:r>
              <a:rPr lang="en-US"/>
              <a:t> + </a:t>
            </a:r>
            <a:r>
              <a:rPr lang="en-US" err="1"/>
              <a:t>rec.normal</a:t>
            </a:r>
            <a:r>
              <a:rPr lang="en-US"/>
              <a:t> + </a:t>
            </a:r>
            <a:r>
              <a:rPr lang="en-US" err="1"/>
              <a:t>random_in_unit_sphere</a:t>
            </a:r>
            <a:r>
              <a:rPr lang="en-US"/>
              <a:t>();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*= 0.5;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raio</a:t>
            </a:r>
            <a:r>
              <a:rPr lang="en-US"/>
              <a:t> = Ray(</a:t>
            </a:r>
            <a:r>
              <a:rPr lang="en-US" err="1"/>
              <a:t>rec.p</a:t>
            </a:r>
            <a:r>
              <a:rPr lang="en-US"/>
              <a:t>, target - </a:t>
            </a:r>
            <a:r>
              <a:rPr lang="en-US" err="1"/>
              <a:t>rec.p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 else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vec3 </a:t>
            </a:r>
            <a:r>
              <a:rPr lang="en-US" err="1"/>
              <a:t>unit_direction</a:t>
            </a:r>
            <a:r>
              <a:rPr lang="en-US"/>
              <a:t> = normalize(</a:t>
            </a:r>
            <a:r>
              <a:rPr lang="en-US" err="1"/>
              <a:t>r.direction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float t = 0.5 * (</a:t>
            </a:r>
            <a:r>
              <a:rPr lang="en-US" err="1"/>
              <a:t>unit_direction.y</a:t>
            </a:r>
            <a:r>
              <a:rPr lang="en-US"/>
              <a:t> + 1.0);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*= mix(vec3(1.0), vec3(0.5,0.7,1.0), t);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return col;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return col;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 float </a:t>
            </a:r>
            <a:r>
              <a:rPr lang="en-US" err="1"/>
              <a:t>samples_per_pixel</a:t>
            </a:r>
            <a:r>
              <a:rPr lang="en-US"/>
              <a:t> = 100.0;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void </a:t>
            </a:r>
            <a:r>
              <a:rPr lang="en-US" err="1"/>
              <a:t>mainImage</a:t>
            </a:r>
            <a:r>
              <a:rPr lang="en-US"/>
              <a:t>( out vec4 </a:t>
            </a:r>
            <a:r>
              <a:rPr lang="en-US" err="1"/>
              <a:t>fragColor</a:t>
            </a:r>
            <a:r>
              <a:rPr lang="en-US"/>
              <a:t>, in vec2 </a:t>
            </a:r>
            <a:r>
              <a:rPr lang="en-US" err="1"/>
              <a:t>fragCoord</a:t>
            </a:r>
            <a:r>
              <a:rPr lang="en-US"/>
              <a:t> 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vec2 </a:t>
            </a:r>
            <a:r>
              <a:rPr lang="en-US" err="1"/>
              <a:t>uv</a:t>
            </a:r>
            <a:r>
              <a:rPr lang="en-US"/>
              <a:t> = </a:t>
            </a:r>
            <a:r>
              <a:rPr lang="en-US" err="1"/>
              <a:t>fragCoord</a:t>
            </a:r>
            <a:r>
              <a:rPr lang="en-US"/>
              <a:t>/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vec3 col = vec3(0.0);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for(float s=0.0; s&lt;</a:t>
            </a:r>
            <a:r>
              <a:rPr lang="en-US" err="1"/>
              <a:t>samples_per_pixel</a:t>
            </a:r>
            <a:r>
              <a:rPr lang="en-US"/>
              <a:t>; ++s)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</a:t>
            </a:r>
            <a:r>
              <a:rPr lang="en-US" err="1"/>
              <a:t>frand</a:t>
            </a:r>
            <a:r>
              <a:rPr lang="en-US"/>
              <a:t> = vec3(</a:t>
            </a:r>
            <a:r>
              <a:rPr lang="en-US" err="1"/>
              <a:t>fragCoord.xy</a:t>
            </a:r>
            <a:r>
              <a:rPr lang="en-US"/>
              <a:t>, s);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vec2 delta;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delta = rand2() / </a:t>
            </a:r>
            <a:r>
              <a:rPr lang="en-US" err="1"/>
              <a:t>iResolution.xy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Ray r = </a:t>
            </a:r>
            <a:r>
              <a:rPr lang="en-US" err="1"/>
              <a:t>get_ray</a:t>
            </a:r>
            <a:r>
              <a:rPr lang="en-US"/>
              <a:t>(</a:t>
            </a:r>
            <a:r>
              <a:rPr lang="en-US" err="1"/>
              <a:t>uv+delta</a:t>
            </a:r>
            <a:r>
              <a:rPr lang="en-US"/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col += color(r);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}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col /= </a:t>
            </a:r>
            <a:r>
              <a:rPr lang="en-US" err="1"/>
              <a:t>samples_per_pixel</a:t>
            </a:r>
            <a:r>
              <a:rPr lang="en-US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</a:t>
            </a:r>
            <a:r>
              <a:rPr lang="en-US" err="1"/>
              <a:t>fragColor</a:t>
            </a:r>
            <a:r>
              <a:rPr lang="en-US"/>
              <a:t> = vec4(col, 1.0);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}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fae391e9fa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2039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ae391e9f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ae391e9f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fae391e9fa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508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912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ae391e9f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ae391e9f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fae391e9fa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0454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ae391e9f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ae391e9f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fae391e9fa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3718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05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48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071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f9b8c33d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f9b8c33d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b8c33d4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b8c33d4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f9b8c33d46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4500"/>
              <a:buFont typeface="Verdana"/>
              <a:buNone/>
              <a:defRPr sz="4500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www.youtube.com/watch?v=Qz0KTGYJtUk&#8203;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pufundamentals.org/webgpu/lessons/webgpu-wgsl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ogle.github.io/tour-of-wgsl/" TargetMode="External"/><Relationship Id="rId4" Type="http://schemas.openxmlformats.org/officeDocument/2006/relationships/hyperlink" Target="https://www.w3.org/TR/WGSL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Qz0KTGYJtUk&#8203;" TargetMode="Externa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Qz0KTGYJtUk&#8203;" TargetMode="Externa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Qz0KTGYJtUk&#8203;" TargetMode="Externa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ubebra.itch.io/raytraci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ustavobb/raytracing-wgsl-template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ubebra.itch.io/multiple-species-physaru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aytracing.github.i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600"/>
            </a:pPr>
            <a:r>
              <a:rPr lang="en-BR" sz="1650"/>
              <a:t>WGSL &amp; Raytracing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Alguns Livros Interessantes</a:t>
            </a:r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10</a:t>
            </a:fld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852" y="838975"/>
            <a:ext cx="6679324" cy="458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Onde Ray Tracing é usado</a:t>
            </a: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429875" y="5010450"/>
            <a:ext cx="7460400" cy="55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600" i="1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"</a:t>
            </a:r>
            <a:r>
              <a:rPr lang="en-BR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some frames in </a:t>
            </a:r>
            <a:r>
              <a:rPr lang="en-BR" sz="1600" i="1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Monsters University</a:t>
            </a:r>
            <a:r>
              <a:rPr lang="en-BR" sz="16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took a reported 29 hours each"</a:t>
            </a:r>
            <a:endParaRPr sz="16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0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fonte: Future of Gaming : Rasterization vs Ray Tracing vs Path Tracing</a:t>
            </a:r>
            <a:endParaRPr sz="10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  <p:pic>
        <p:nvPicPr>
          <p:cNvPr id="81" name="Google Shape;81;p12"/>
          <p:cNvPicPr preferRelativeResize="0"/>
          <p:nvPr/>
        </p:nvPicPr>
        <p:blipFill rotWithShape="1">
          <a:blip r:embed="rId3">
            <a:alphaModFix/>
          </a:blip>
          <a:srcRect l="10997" r="14697"/>
          <a:stretch/>
        </p:blipFill>
        <p:spPr>
          <a:xfrm>
            <a:off x="429875" y="2936125"/>
            <a:ext cx="3685115" cy="20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/>
          <p:nvPr/>
        </p:nvSpPr>
        <p:spPr>
          <a:xfrm>
            <a:off x="429881" y="2516287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Toy Story 4 (offline)</a:t>
            </a:r>
            <a:endParaRPr sz="2100" b="1"/>
          </a:p>
        </p:txBody>
      </p:sp>
      <p:pic>
        <p:nvPicPr>
          <p:cNvPr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266" y="2936125"/>
            <a:ext cx="3685110" cy="207284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>
            <a:off x="4827274" y="2516275"/>
            <a:ext cx="3548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 Evil Village (realtime)</a:t>
            </a:r>
            <a:endParaRPr sz="2100" b="1"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18079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85750" lvl="0" indent="-285750" algn="l" rtl="0">
              <a:spcBef>
                <a:spcPts val="400"/>
              </a:spcBef>
              <a:spcAft>
                <a:spcPts val="600"/>
              </a:spcAft>
              <a:buFont typeface="Calibri"/>
              <a:buChar char="-"/>
            </a:pPr>
            <a:r>
              <a:rPr lang="pt-BR" sz="1800" noProof="0"/>
              <a:t>Ray </a:t>
            </a:r>
            <a:r>
              <a:rPr lang="pt-BR" sz="1800" noProof="0" err="1"/>
              <a:t>Tracing</a:t>
            </a:r>
            <a:r>
              <a:rPr lang="pt-BR" sz="1800" noProof="0"/>
              <a:t> é computacionalmente “muito pesado”, contudo, com os avanços em recursos computacionais, está técnica está se tornando viável até para aplicações em tempo real.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pt-BR" sz="1800"/>
              <a:t>Filmes/Animações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pt-BR" sz="1800"/>
              <a:t>Softwares de modelagem 3D: Blender / Maya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pt-BR" sz="1800"/>
              <a:t>Jogos: Reflexos / Sombras / AO / </a:t>
            </a:r>
            <a:r>
              <a:rPr lang="pt-BR" sz="1800" err="1"/>
              <a:t>Lightmaps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Path Tracer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515327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2400">
                <a:latin typeface="Arial"/>
                <a:ea typeface="Arial"/>
                <a:cs typeface="Arial"/>
                <a:sym typeface="Arial"/>
              </a:rPr>
              <a:t>Um Path Tracer é um método de renderização baseada em Monte Carlo para produzir imagens de cenas tridimensionais. O livro de referência usa na prática Path Tracer.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825" y="2286225"/>
            <a:ext cx="3916899" cy="29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1677825" y="5408925"/>
            <a:ext cx="66648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</a:t>
            </a:r>
            <a:r>
              <a:rPr lang="en-BR" sz="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BR" sz="900">
                <a:solidFill>
                  <a:schemeClr val="dk1"/>
                </a:solidFill>
              </a:rPr>
              <a:t>https://github.com/YurongYou/Monte-Carlo-Path-Tracer</a:t>
            </a:r>
            <a:endParaRPr sz="105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Projeto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855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/>
              <a:t>Vocês irão desenvolver um Path </a:t>
            </a:r>
            <a:r>
              <a:rPr lang="pt-BR" noProof="0" err="1"/>
              <a:t>Tracer</a:t>
            </a:r>
            <a:r>
              <a:rPr lang="pt-BR" noProof="0"/>
              <a:t>, baseado na proposta do livro texto, em WGSL.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  <p:pic>
        <p:nvPicPr>
          <p:cNvPr id="2" name="Picture 1" descr="A group of colorful balls&#10;&#10;Description automatically generated">
            <a:extLst>
              <a:ext uri="{FF2B5EF4-FFF2-40B4-BE49-F238E27FC236}">
                <a16:creationId xmlns:a16="http://schemas.microsoft.com/office/drawing/2014/main" id="{C754B7FC-FD0D-5E5E-1E8E-8DCD33A9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52" y="2130406"/>
            <a:ext cx="2621979" cy="2621122"/>
          </a:xfrm>
          <a:prstGeom prst="rect">
            <a:avLst/>
          </a:prstGeom>
        </p:spPr>
      </p:pic>
      <p:pic>
        <p:nvPicPr>
          <p:cNvPr id="3" name="Picture 2" descr="A group of colorful lights&#10;&#10;Description automatically generated">
            <a:extLst>
              <a:ext uri="{FF2B5EF4-FFF2-40B4-BE49-F238E27FC236}">
                <a16:creationId xmlns:a16="http://schemas.microsoft.com/office/drawing/2014/main" id="{E7D56E39-94AE-BAE1-5859-F846AC9DB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725" y="2130407"/>
            <a:ext cx="2621978" cy="2621121"/>
          </a:xfrm>
          <a:prstGeom prst="rect">
            <a:avLst/>
          </a:prstGeom>
        </p:spPr>
      </p:pic>
      <p:pic>
        <p:nvPicPr>
          <p:cNvPr id="4" name="Picture 3" descr="A group of colorful objects&#10;&#10;Description automatically generated">
            <a:extLst>
              <a:ext uri="{FF2B5EF4-FFF2-40B4-BE49-F238E27FC236}">
                <a16:creationId xmlns:a16="http://schemas.microsoft.com/office/drawing/2014/main" id="{0BE92EFE-7FED-D8E7-320D-6AC89316A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287" y="2130408"/>
            <a:ext cx="2621978" cy="26211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Path Tracer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F0D6E-FEA8-A102-B093-1E057F08E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25" y="1074417"/>
            <a:ext cx="5003270" cy="3489802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pt-BR" sz="1400" noProof="0">
                <a:latin typeface="Arial"/>
                <a:cs typeface="Arial"/>
              </a:rPr>
              <a:t>Ideia básica do algoritmo: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Crie </a:t>
            </a:r>
            <a:r>
              <a:rPr lang="pt-BR" sz="1400" b="1" noProof="0">
                <a:latin typeface="Arial"/>
                <a:cs typeface="Arial"/>
              </a:rPr>
              <a:t>x</a:t>
            </a:r>
            <a:r>
              <a:rPr lang="pt-BR" sz="1400" noProof="0">
                <a:latin typeface="Arial"/>
                <a:cs typeface="Arial"/>
              </a:rPr>
              <a:t> raios que saem da câmera virtual da cena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Defina um número </a:t>
            </a:r>
            <a:r>
              <a:rPr lang="pt-BR" sz="1400" b="1" noProof="0">
                <a:latin typeface="Arial"/>
                <a:cs typeface="Arial"/>
              </a:rPr>
              <a:t>y</a:t>
            </a:r>
            <a:r>
              <a:rPr lang="pt-BR" sz="1400" noProof="0">
                <a:latin typeface="Arial"/>
                <a:cs typeface="Arial"/>
              </a:rPr>
              <a:t> máximo de reflexões (</a:t>
            </a:r>
            <a:r>
              <a:rPr lang="pt-BR" sz="1400" noProof="0" err="1">
                <a:latin typeface="Arial"/>
                <a:cs typeface="Arial"/>
              </a:rPr>
              <a:t>bounces</a:t>
            </a:r>
            <a:r>
              <a:rPr lang="pt-BR" sz="1400" noProof="0">
                <a:latin typeface="Arial"/>
                <a:cs typeface="Arial"/>
              </a:rPr>
              <a:t>)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Para cada raio e a cada </a:t>
            </a:r>
            <a:r>
              <a:rPr lang="pt-BR" sz="1400" noProof="0" err="1">
                <a:latin typeface="Arial"/>
                <a:cs typeface="Arial"/>
              </a:rPr>
              <a:t>bounce</a:t>
            </a:r>
            <a:r>
              <a:rPr lang="pt-BR" sz="1400" noProof="0">
                <a:latin typeface="Arial"/>
                <a:cs typeface="Arial"/>
              </a:rPr>
              <a:t>, veja onde ele bateu (objetos na cena)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Se bater em algo, pegue a cor e material do objeto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Calcule a nova direção do raio após a colisão baseado no tipo de material, e multiplique a cor do pixel pela cor do material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Se não bater em nada, retorne com a cor do ambiente</a:t>
            </a: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Faça a média de cor </a:t>
            </a:r>
            <a:r>
              <a:rPr lang="pt-BR" sz="1400">
                <a:latin typeface="Arial"/>
                <a:cs typeface="Arial"/>
              </a:rPr>
              <a:t>com base no número </a:t>
            </a:r>
            <a:r>
              <a:rPr lang="pt-BR" sz="1400" b="1">
                <a:latin typeface="Arial"/>
                <a:cs typeface="Arial"/>
              </a:rPr>
              <a:t>x (raios por pixel)</a:t>
            </a:r>
            <a:endParaRPr lang="pt-BR" sz="1400" noProof="0">
              <a:latin typeface="Arial"/>
              <a:cs typeface="Arial"/>
            </a:endParaRPr>
          </a:p>
          <a:p>
            <a:pPr marL="264795" indent="-219075">
              <a:buFont typeface="Arial,Sans-Serif"/>
              <a:buChar char="•"/>
            </a:pPr>
            <a:r>
              <a:rPr lang="pt-BR" sz="1400" noProof="0">
                <a:latin typeface="Arial"/>
                <a:cs typeface="Arial"/>
              </a:rPr>
              <a:t>Acumule as cores </a:t>
            </a:r>
            <a:r>
              <a:rPr lang="pt-BR" sz="1400">
                <a:latin typeface="Arial"/>
                <a:cs typeface="Arial"/>
              </a:rPr>
              <a:t>(</a:t>
            </a:r>
            <a:r>
              <a:rPr lang="pt-BR" sz="1400" err="1">
                <a:latin typeface="Arial"/>
                <a:cs typeface="Arial"/>
              </a:rPr>
              <a:t>progressive</a:t>
            </a:r>
            <a:r>
              <a:rPr lang="pt-BR" sz="1400">
                <a:latin typeface="Arial"/>
                <a:cs typeface="Arial"/>
              </a:rPr>
              <a:t> </a:t>
            </a:r>
            <a:r>
              <a:rPr lang="pt-BR" sz="1400" err="1">
                <a:latin typeface="Arial"/>
                <a:cs typeface="Arial"/>
              </a:rPr>
              <a:t>rendering</a:t>
            </a:r>
            <a:r>
              <a:rPr lang="pt-BR" sz="1400">
                <a:latin typeface="Arial"/>
                <a:cs typeface="Arial"/>
              </a:rPr>
              <a:t>) </a:t>
            </a:r>
            <a:r>
              <a:rPr lang="pt-BR" sz="1400" noProof="0">
                <a:latin typeface="Arial"/>
                <a:cs typeface="Arial"/>
              </a:rPr>
              <a:t>e faça a transformação de espaço de cores</a:t>
            </a:r>
            <a:r>
              <a:rPr lang="pt-BR" sz="1400">
                <a:latin typeface="Arial"/>
                <a:cs typeface="Arial"/>
              </a:rPr>
              <a:t> (linear para </a:t>
            </a:r>
            <a:r>
              <a:rPr lang="pt-BR" sz="1400" err="1">
                <a:latin typeface="Arial"/>
                <a:cs typeface="Arial"/>
              </a:rPr>
              <a:t>gamma</a:t>
            </a:r>
            <a:r>
              <a:rPr lang="pt-BR" sz="1400">
                <a:latin typeface="Arial"/>
                <a:cs typeface="Arial"/>
              </a:rPr>
              <a:t>)</a:t>
            </a:r>
            <a:endParaRPr lang="pt-BR" sz="1400" noProof="0">
              <a:latin typeface="Arial"/>
              <a:cs typeface="Arial"/>
            </a:endParaRPr>
          </a:p>
          <a:p>
            <a:endParaRPr lang="pt-BR" sz="1400" noProof="0"/>
          </a:p>
        </p:txBody>
      </p:sp>
      <p:pic>
        <p:nvPicPr>
          <p:cNvPr id="4" name="Screen Recording 2024-10-31 at 07.14.33">
            <a:hlinkClick r:id="" action="ppaction://media"/>
            <a:extLst>
              <a:ext uri="{FF2B5EF4-FFF2-40B4-BE49-F238E27FC236}">
                <a16:creationId xmlns:a16="http://schemas.microsoft.com/office/drawing/2014/main" id="{63A6B8DB-310E-0CF9-72DC-EBAC12F69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7052" y="1125458"/>
            <a:ext cx="3610425" cy="3251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362E4-18F1-124D-B8D8-429D80033BCA}"/>
              </a:ext>
            </a:extLst>
          </p:cNvPr>
          <p:cNvSpPr txBox="1"/>
          <p:nvPr/>
        </p:nvSpPr>
        <p:spPr>
          <a:xfrm>
            <a:off x="5714709" y="4392408"/>
            <a:ext cx="276071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noProof="0"/>
              <a:t>Fonte animação: </a:t>
            </a:r>
            <a:r>
              <a:rPr lang="pt-BR" sz="900" noProof="0">
                <a:hlinkClick r:id="rId6"/>
              </a:rPr>
              <a:t>link</a:t>
            </a:r>
            <a:endParaRPr lang="pt-BR" sz="900" noProof="0"/>
          </a:p>
        </p:txBody>
      </p:sp>
    </p:spTree>
    <p:extLst>
      <p:ext uri="{BB962C8B-B14F-4D97-AF65-F5344CB8AC3E}">
        <p14:creationId xmlns:p14="http://schemas.microsoft.com/office/powerpoint/2010/main" val="21367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Desempenho do Algoritmo</a:t>
            </a: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15</a:t>
            </a:fld>
            <a:endParaRPr/>
          </a:p>
        </p:txBody>
      </p:sp>
      <p:graphicFrame>
        <p:nvGraphicFramePr>
          <p:cNvPr id="121" name="Google Shape;121;p16"/>
          <p:cNvGraphicFramePr/>
          <p:nvPr/>
        </p:nvGraphicFramePr>
        <p:xfrm>
          <a:off x="390550" y="838975"/>
          <a:ext cx="3918025" cy="2669550"/>
        </p:xfrm>
        <a:graphic>
          <a:graphicData uri="http://schemas.openxmlformats.org/drawingml/2006/table">
            <a:tbl>
              <a:tblPr>
                <a:noFill/>
                <a:tableStyleId>{A8555C19-C3CE-40DF-9406-78DCFAF73910}</a:tableStyleId>
              </a:tblPr>
              <a:tblGrid>
                <a:gridCol w="127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Arquitetura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Speed up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Tempo (s)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Horas</a:t>
                      </a:r>
                      <a:endParaRPr sz="15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C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x i7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123250.00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34.236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 x Xeon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2341.48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0.650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x K80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525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234.64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0.065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x V100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4692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26.27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0.007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x V100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8406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14.66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R" sz="1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0.004</a:t>
                      </a:r>
                      <a:endParaRPr sz="1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7450" y="838975"/>
            <a:ext cx="4423784" cy="269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t="67964"/>
          <a:stretch/>
        </p:blipFill>
        <p:spPr>
          <a:xfrm>
            <a:off x="393025" y="3535017"/>
            <a:ext cx="8428200" cy="1800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Raio (half-line / semirreta)</a:t>
            </a:r>
            <a:endParaRPr/>
          </a:p>
        </p:txBody>
      </p:sp>
      <p:sp>
        <p:nvSpPr>
          <p:cNvPr id="234" name="Google Shape;234;p2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Raios do RayTracer</a:t>
            </a:r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16</a:t>
            </a:fld>
            <a:endParaRPr/>
          </a:p>
        </p:txBody>
      </p:sp>
      <p:pic>
        <p:nvPicPr>
          <p:cNvPr id="236" name="Google Shape;236;p29" descr="{&quot;id&quot;:&quot;1&quot;,&quot;code&quot;:&quot;$$\\text{P}\\left(t\\right)=\\text{A}+t\\text{b}$$&quot;,&quot;backgroundColorModified&quot;:null,&quot;aid&quot;:null,&quot;font&quot;:{&quot;family&quot;:&quot;Arial&quot;,&quot;color&quot;:&quot;#000000&quot;,&quot;size&quot;:12},&quot;type&quot;:&quot;$$&quot;,&quot;backgroundColor&quot;:&quot;#FFFFFF&quot;,&quot;ts&quot;:1635087044281,&quot;cs&quot;:&quot;1lorksIPc/yUA/W6N94ILw==&quot;,&quot;size&quot;:{&quot;width&quot;:112.33333333333333,&quot;height&quot;:18.833333333333332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25" y="1343550"/>
            <a:ext cx="2404625" cy="40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/>
          <p:nvPr/>
        </p:nvSpPr>
        <p:spPr>
          <a:xfrm>
            <a:off x="419450" y="1867850"/>
            <a:ext cx="35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é a origem do raio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é um vetor que define a direção do raio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é um parâmetro real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P(t) é o ponto sobre o raio</a:t>
            </a:r>
            <a:endParaRPr sz="1700"/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075" y="2929575"/>
            <a:ext cx="7279126" cy="23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Lançando os Raios na Cena</a:t>
            </a:r>
            <a:endParaRPr/>
          </a:p>
        </p:txBody>
      </p:sp>
      <p:sp>
        <p:nvSpPr>
          <p:cNvPr id="253" name="Google Shape;253;p3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2650">
                <a:latin typeface="Arial"/>
                <a:ea typeface="Arial"/>
                <a:cs typeface="Arial"/>
                <a:sym typeface="Arial"/>
              </a:rPr>
              <a:t>Vamos lançar raios pelos pixels e calcular a cor vista na direção desses raios. As etapas envolvidas são:</a:t>
            </a:r>
            <a:endParaRPr sz="2650">
              <a:latin typeface="Arial"/>
              <a:ea typeface="Arial"/>
              <a:cs typeface="Arial"/>
              <a:sym typeface="Arial"/>
            </a:endParaRPr>
          </a:p>
          <a:p>
            <a:pPr marL="457200" lvl="0" indent="-396875" algn="l" rtl="0">
              <a:spcBef>
                <a:spcPts val="400"/>
              </a:spcBef>
              <a:spcAft>
                <a:spcPts val="0"/>
              </a:spcAft>
              <a:buSzPts val="2650"/>
              <a:buFont typeface="Arial"/>
              <a:buAutoNum type="arabicPeriod"/>
            </a:pPr>
            <a:r>
              <a:rPr lang="en-BR" sz="2650">
                <a:latin typeface="Arial"/>
                <a:ea typeface="Arial"/>
                <a:cs typeface="Arial"/>
                <a:sym typeface="Arial"/>
              </a:rPr>
              <a:t>calcular o raio do ponto de vista até o pixel;</a:t>
            </a:r>
            <a:endParaRPr sz="2650">
              <a:latin typeface="Arial"/>
              <a:ea typeface="Arial"/>
              <a:cs typeface="Arial"/>
              <a:sym typeface="Arial"/>
            </a:endParaRPr>
          </a:p>
          <a:p>
            <a:pPr marL="457200" lvl="0" indent="-396875" algn="l" rtl="0">
              <a:spcBef>
                <a:spcPts val="0"/>
              </a:spcBef>
              <a:spcAft>
                <a:spcPts val="0"/>
              </a:spcAft>
              <a:buSzPts val="2650"/>
              <a:buFont typeface="Arial"/>
              <a:buAutoNum type="arabicPeriod"/>
            </a:pPr>
            <a:r>
              <a:rPr lang="en-BR" sz="2650">
                <a:latin typeface="Arial"/>
                <a:ea typeface="Arial"/>
                <a:cs typeface="Arial"/>
                <a:sym typeface="Arial"/>
              </a:rPr>
              <a:t>determinar quais objetos o raio faz a interseção;</a:t>
            </a:r>
            <a:endParaRPr sz="2650">
              <a:latin typeface="Arial"/>
              <a:ea typeface="Arial"/>
              <a:cs typeface="Arial"/>
              <a:sym typeface="Arial"/>
            </a:endParaRPr>
          </a:p>
          <a:p>
            <a:pPr marL="457200" lvl="0" indent="-396875" algn="l" rtl="0">
              <a:spcBef>
                <a:spcPts val="0"/>
              </a:spcBef>
              <a:spcAft>
                <a:spcPts val="0"/>
              </a:spcAft>
              <a:buSzPts val="2650"/>
              <a:buFont typeface="Arial"/>
              <a:buAutoNum type="arabicPeriod"/>
            </a:pPr>
            <a:r>
              <a:rPr lang="en-BR" sz="2650">
                <a:latin typeface="Arial"/>
                <a:ea typeface="Arial"/>
                <a:cs typeface="Arial"/>
                <a:sym typeface="Arial"/>
              </a:rPr>
              <a:t>calcular uma cor para esse ponto de interseção.</a:t>
            </a:r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Criando câmera</a:t>
            </a:r>
            <a:endParaRPr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1"/>
          </p:nvPr>
        </p:nvSpPr>
        <p:spPr>
          <a:xfrm>
            <a:off x="261575" y="838975"/>
            <a:ext cx="881575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Vamos deixar o ponto de vista no (0,0,0) olhando para o Z negativo.</a:t>
            </a: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Varredura de pixels:</a:t>
            </a:r>
          </a:p>
          <a:p>
            <a:pPr marL="227013" lvl="1" indent="-180975">
              <a:buFont typeface="Arial" panose="020B0604020202020204" pitchFamily="34" charset="0"/>
              <a:buChar char="•"/>
            </a:pPr>
            <a:r>
              <a:rPr lang="en-BR" sz="1900"/>
              <a:t>Em CPU teríamos de passar por um loop pixel por pixel</a:t>
            </a:r>
          </a:p>
          <a:p>
            <a:pPr marL="227013" lvl="1" indent="-180975">
              <a:buFont typeface="Arial" panose="020B0604020202020204" pitchFamily="34" charset="0"/>
              <a:buChar char="•"/>
            </a:pPr>
            <a:r>
              <a:rPr lang="en-BR" sz="1900"/>
              <a:t>Em GPU o código para cada pixel roda automaticamente em paralelo</a:t>
            </a:r>
            <a:endParaRPr sz="1900"/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18</a:t>
            </a:fld>
            <a:endParaRPr/>
          </a:p>
        </p:txBody>
      </p:sp>
      <p:pic>
        <p:nvPicPr>
          <p:cNvPr id="263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709" y="2937529"/>
            <a:ext cx="7117632" cy="2435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noProof="0"/>
              <a:t>Criando o raio da câmera</a:t>
            </a:r>
            <a:endParaRPr lang="pt-BR" noProof="0"/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19</a:t>
            </a:fld>
            <a:endParaRPr/>
          </a:p>
        </p:txBody>
      </p:sp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8D904701-242B-4DAB-F768-D3BDD965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502" y="940546"/>
            <a:ext cx="3557448" cy="2761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DF1E1A-D905-1008-A180-67A01B629DFD}"/>
              </a:ext>
            </a:extLst>
          </p:cNvPr>
          <p:cNvSpPr/>
          <p:nvPr/>
        </p:nvSpPr>
        <p:spPr>
          <a:xfrm>
            <a:off x="1647640" y="3933276"/>
            <a:ext cx="5847499" cy="14269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7CD9F-F931-DA19-81F7-737FE94BC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012" y="3942766"/>
            <a:ext cx="5947487" cy="1418727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569CD6"/>
                </a:solidFill>
                <a:latin typeface="Courier New"/>
                <a:cs typeface="Courier New"/>
              </a:rPr>
              <a:t>float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aspect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iResolution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.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x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/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iResolution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.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y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;</a:t>
            </a:r>
            <a:endParaRPr lang="en-US" sz="1400" noProof="1"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vec3 lower_left_corner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vec3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(-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1.0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*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aspect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,-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1.0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-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1.0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);</a:t>
            </a:r>
            <a:endParaRPr lang="en-US" sz="1400" noProof="1"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vec3 horizontal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vec3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2.0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*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aspect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);</a:t>
            </a:r>
            <a:endParaRPr lang="en-US" sz="1400" noProof="1"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vec3 vertical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vec3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2.0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0.0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);</a:t>
            </a:r>
            <a:endParaRPr lang="en-US" sz="1400" noProof="1">
              <a:latin typeface="Courier New"/>
              <a:cs typeface="Courier New"/>
            </a:endParaRPr>
          </a:p>
          <a:p>
            <a:pPr marL="0" indent="0">
              <a:spcBef>
                <a:spcPts val="0"/>
              </a:spcBef>
            </a:pP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Ray r 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=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Ray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</a:t>
            </a:r>
            <a:r>
              <a:rPr lang="en-US" sz="1400" b="1" noProof="1">
                <a:solidFill>
                  <a:srgbClr val="DCDCAA"/>
                </a:solidFill>
                <a:latin typeface="Courier New"/>
                <a:cs typeface="Courier New"/>
              </a:rPr>
              <a:t>vec3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(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,</a:t>
            </a:r>
            <a:r>
              <a:rPr lang="en-US" sz="1400" b="1" noProof="1">
                <a:solidFill>
                  <a:srgbClr val="B5CEA8"/>
                </a:solidFill>
                <a:latin typeface="Courier New"/>
                <a:cs typeface="Courier New"/>
              </a:rPr>
              <a:t>0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),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 lower_left_corner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+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uv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.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x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*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horizontal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+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uv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.</a:t>
            </a:r>
            <a:r>
              <a:rPr lang="en-US" sz="1400" b="1" noProof="1">
                <a:solidFill>
                  <a:srgbClr val="9CDCFE"/>
                </a:solidFill>
                <a:latin typeface="Courier New"/>
                <a:cs typeface="Courier New"/>
              </a:rPr>
              <a:t>y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*</a:t>
            </a:r>
            <a:r>
              <a:rPr lang="en-US" sz="1400" b="1" noProof="1">
                <a:solidFill>
                  <a:srgbClr val="DADADA"/>
                </a:solidFill>
                <a:latin typeface="Courier New"/>
                <a:cs typeface="Courier New"/>
              </a:rPr>
              <a:t>vertical</a:t>
            </a:r>
            <a:r>
              <a:rPr lang="en-US" sz="1400" b="1" noProof="1">
                <a:solidFill>
                  <a:srgbClr val="B4B4B4"/>
                </a:solidFill>
                <a:latin typeface="Courier New"/>
                <a:cs typeface="Courier New"/>
              </a:rPr>
              <a:t>);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44281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WGSL - </a:t>
            </a:r>
            <a:r>
              <a:rPr lang="en-US"/>
              <a:t>WebGPU Shading Language</a:t>
            </a:r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9690D-98B3-BAA1-CC8A-EEA14BE9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588860" cy="4580026"/>
          </a:xfrm>
        </p:spPr>
        <p:txBody>
          <a:bodyPr>
            <a:normAutofit/>
          </a:bodyPr>
          <a:lstStyle/>
          <a:p>
            <a:pPr marL="261938" indent="-261938">
              <a:buFont typeface="Calibri"/>
              <a:buChar char="-"/>
            </a:pPr>
            <a:r>
              <a:rPr lang="pt-BR" noProof="0"/>
              <a:t>Linguagem moderna de </a:t>
            </a:r>
            <a:r>
              <a:rPr lang="pt-BR" noProof="0" err="1"/>
              <a:t>shaders</a:t>
            </a:r>
            <a:r>
              <a:rPr lang="pt-BR" noProof="0"/>
              <a:t> para web (maior acesso a hardware)</a:t>
            </a:r>
          </a:p>
          <a:p>
            <a:pPr marL="261938" indent="-261938">
              <a:buFont typeface="Calibri"/>
              <a:buChar char="-"/>
            </a:pPr>
            <a:r>
              <a:rPr lang="pt-BR" noProof="0"/>
              <a:t>Pode ser usada com </a:t>
            </a:r>
            <a:r>
              <a:rPr lang="pt-BR" noProof="0" err="1"/>
              <a:t>JavaScript</a:t>
            </a:r>
            <a:r>
              <a:rPr lang="pt-BR" noProof="0"/>
              <a:t>(JS), </a:t>
            </a:r>
            <a:r>
              <a:rPr lang="pt-BR" noProof="0" err="1"/>
              <a:t>TypeScript</a:t>
            </a:r>
            <a:r>
              <a:rPr lang="pt-BR" noProof="0"/>
              <a:t>(TS) e </a:t>
            </a:r>
            <a:r>
              <a:rPr lang="pt-BR" noProof="0" err="1"/>
              <a:t>Rust</a:t>
            </a:r>
            <a:endParaRPr lang="pt-BR" noProof="0"/>
          </a:p>
          <a:p>
            <a:pPr marL="261938" indent="-261938">
              <a:buFont typeface="Calibri"/>
              <a:buChar char="-"/>
            </a:pPr>
            <a:r>
              <a:rPr lang="pt-BR" noProof="0"/>
              <a:t>Suporta Compute </a:t>
            </a:r>
            <a:r>
              <a:rPr lang="pt-BR" err="1"/>
              <a:t>S</a:t>
            </a:r>
            <a:r>
              <a:rPr lang="pt-BR" noProof="0" err="1"/>
              <a:t>haders</a:t>
            </a:r>
            <a:endParaRPr lang="pt-BR" noProof="0"/>
          </a:p>
          <a:p>
            <a:pPr marL="261938" indent="-261938">
              <a:buFont typeface="Calibri"/>
              <a:buChar char="-"/>
            </a:pPr>
            <a:r>
              <a:rPr lang="pt-BR" noProof="0"/>
              <a:t>Fortemente </a:t>
            </a:r>
            <a:r>
              <a:rPr lang="pt-BR" noProof="0" err="1"/>
              <a:t>tipada</a:t>
            </a:r>
            <a:r>
              <a:rPr lang="pt-BR" noProof="0"/>
              <a:t>, ou seja, tipos de dados devem ser explicitamente definidos.</a:t>
            </a:r>
          </a:p>
          <a:p>
            <a:pPr marL="261938" indent="-261938">
              <a:buFont typeface="Calibri"/>
              <a:buChar char="-"/>
            </a:pPr>
            <a:r>
              <a:rPr lang="pt-BR" noProof="0"/>
              <a:t>A sintaxe e o design do WGSL foram feitos para ser mais seguros e menos propensos a erros comparado a outras linguagens de </a:t>
            </a:r>
            <a:r>
              <a:rPr lang="pt-BR" noProof="0" err="1"/>
              <a:t>shaders</a:t>
            </a:r>
            <a:r>
              <a:rPr lang="pt-BR" noProof="0"/>
              <a:t>: </a:t>
            </a:r>
            <a:r>
              <a:rPr lang="pt-BR" noProof="0" err="1"/>
              <a:t>Rust</a:t>
            </a:r>
            <a:r>
              <a:rPr lang="pt-BR" noProof="0"/>
              <a:t> </a:t>
            </a:r>
            <a:r>
              <a:rPr lang="pt-BR" noProof="0" err="1"/>
              <a:t>based</a:t>
            </a:r>
            <a:endParaRPr lang="pt-BR" noProof="0"/>
          </a:p>
          <a:p>
            <a:pPr marL="261938" indent="-261938">
              <a:buFont typeface="Calibri"/>
              <a:buChar char="-"/>
            </a:pPr>
            <a:r>
              <a:rPr lang="pt-BR" noProof="0"/>
              <a:t>Links uteis:</a:t>
            </a:r>
          </a:p>
          <a:p>
            <a:pPr marL="579438" lvl="1" indent="-254000">
              <a:buFont typeface="Courier New"/>
              <a:buChar char="o"/>
            </a:pPr>
            <a:r>
              <a:rPr lang="pt-BR" sz="1700" noProof="0">
                <a:hlinkClick r:id="rId3"/>
              </a:rPr>
              <a:t>https://webgpufundamentals.org/webgpu/lessons/webgpu-wgsl.html</a:t>
            </a:r>
          </a:p>
          <a:p>
            <a:pPr marL="579438" lvl="1" indent="-254000">
              <a:buFont typeface="Courier New"/>
              <a:buChar char="o"/>
            </a:pPr>
            <a:r>
              <a:rPr lang="pt-BR" sz="1700" noProof="0">
                <a:hlinkClick r:id="rId4"/>
              </a:rPr>
              <a:t>https://www.w3.org/TR/WGSL/</a:t>
            </a:r>
          </a:p>
          <a:p>
            <a:pPr marL="579438" lvl="1" indent="-254000">
              <a:buFont typeface="Courier New"/>
              <a:buChar char="o"/>
            </a:pPr>
            <a:r>
              <a:rPr lang="pt-BR" sz="1700" noProof="0">
                <a:hlinkClick r:id="rId5"/>
              </a:rPr>
              <a:t>https://google.github.io/tour-of-wgsl/</a:t>
            </a:r>
            <a:endParaRPr lang="pt-BR" sz="1700" noProof="0"/>
          </a:p>
        </p:txBody>
      </p:sp>
    </p:spTree>
    <p:extLst>
      <p:ext uri="{BB962C8B-B14F-4D97-AF65-F5344CB8AC3E}">
        <p14:creationId xmlns:p14="http://schemas.microsoft.com/office/powerpoint/2010/main" val="2908113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FD2A1-DAD4-0B42-FC70-A298F333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Fórmula de Bhaskara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8033B-FC01-B88C-F873-4DA613F27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Método para encontrar as raízes reais de uma equação do segundo grau através de seus coeficientes.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06465-116B-3276-CC8D-AE869DAF04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20</a:t>
            </a:fld>
            <a:endParaRPr lang="en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814EA-608E-8B24-C7BA-D7032026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51" y="1608964"/>
            <a:ext cx="3685253" cy="3694176"/>
          </a:xfrm>
          <a:prstGeom prst="rect">
            <a:avLst/>
          </a:prstGeom>
        </p:spPr>
      </p:pic>
      <p:pic>
        <p:nvPicPr>
          <p:cNvPr id="7" name="Google Shape;330;p39" descr="{&quot;type&quot;:&quot;$$&quot;,&quot;font&quot;:{&quot;size&quot;:12,&quot;color&quot;:&quot;#000000&quot;,&quot;family&quot;:&quot;Arial&quot;},&quot;aid&quot;:null,&quot;id&quot;:&quot;4&quot;,&quot;backgroundColorModified&quot;:null,&quot;code&quot;:&quot;$$\\Delta=b^{2}-4ac$$&quot;,&quot;backgroundColor&quot;:&quot;#FFFFFF&quot;,&quot;ts&quot;:1635162244353,&quot;cs&quot;:&quot;qh4j5ggt2O1zkoZRjr431g==&quot;,&quot;size&quot;:{&quot;width&quot;:105.83333333333333,&quot;height&quot;:16.833333333333332}}">
            <a:extLst>
              <a:ext uri="{FF2B5EF4-FFF2-40B4-BE49-F238E27FC236}">
                <a16:creationId xmlns:a16="http://schemas.microsoft.com/office/drawing/2014/main" id="{D8873BB8-88C3-2E3E-84BF-1C8DD4EA34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865" y="2472463"/>
            <a:ext cx="2412489" cy="38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31;p39" descr="{&quot;font&quot;:{&quot;family&quot;:&quot;Arial&quot;,&quot;size&quot;:12,&quot;color&quot;:&quot;#000000&quot;},&quot;aid&quot;:null,&quot;type&quot;:&quot;$$&quot;,&quot;code&quot;:&quot;$$X=\\frac{-b\\pm{\\sqrt[]{\\Delta}}}{2a}$$&quot;,&quot;backgroundColorModified&quot;:null,&quot;backgroundColor&quot;:&quot;#FFFFFF&quot;,&quot;id&quot;:&quot;5&quot;,&quot;ts&quot;:1635162332812,&quot;cs&quot;:&quot;cUfn+zf/lUUIgODlaJHHPA==&quot;,&quot;size&quot;:{&quot;width&quot;:124,&quot;height&quot;:43.333333333333336}}">
            <a:extLst>
              <a:ext uri="{FF2B5EF4-FFF2-40B4-BE49-F238E27FC236}">
                <a16:creationId xmlns:a16="http://schemas.microsoft.com/office/drawing/2014/main" id="{2BE2CE66-23A6-5B18-44FD-88EE79102F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866" y="3459621"/>
            <a:ext cx="2826599" cy="987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763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Adicionando uma Esfera</a:t>
            </a:r>
            <a:endParaRPr/>
          </a:p>
        </p:txBody>
      </p:sp>
      <p:sp>
        <p:nvSpPr>
          <p:cNvPr id="297" name="Google Shape;297;p36"/>
          <p:cNvSpPr txBox="1">
            <a:spLocks noGrp="1"/>
          </p:cNvSpPr>
          <p:nvPr>
            <p:ph type="body" idx="1"/>
          </p:nvPr>
        </p:nvSpPr>
        <p:spPr>
          <a:xfrm>
            <a:off x="228601" y="838985"/>
            <a:ext cx="8696324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/>
              <a:t>Esferas são objetos comumente vistos em </a:t>
            </a:r>
            <a:r>
              <a:rPr lang="pt-BR" noProof="0" err="1"/>
              <a:t>RayTracers</a:t>
            </a:r>
            <a:r>
              <a:rPr lang="pt-BR" noProof="0"/>
              <a:t> devido à simplicidade de calcular a intersecção de um raio com uma esfera.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/>
              <a:t>Assim, para um ponto (</a:t>
            </a:r>
            <a:r>
              <a:rPr lang="pt-BR" noProof="0" err="1"/>
              <a:t>x</a:t>
            </a:r>
            <a:r>
              <a:rPr lang="pt-BR" noProof="0"/>
              <a:t>, </a:t>
            </a:r>
            <a:r>
              <a:rPr lang="pt-BR" noProof="0" err="1"/>
              <a:t>y</a:t>
            </a:r>
            <a:r>
              <a:rPr lang="pt-BR" noProof="0"/>
              <a:t>, </a:t>
            </a:r>
            <a:r>
              <a:rPr lang="pt-BR" noProof="0" err="1"/>
              <a:t>z</a:t>
            </a:r>
            <a:r>
              <a:rPr lang="pt-BR" noProof="0"/>
              <a:t>) sobre a esfera a equação acima precisa ser verdadeira.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/>
              <a:t>Para um ponto dentro da esfera x</a:t>
            </a:r>
            <a:r>
              <a:rPr lang="pt-BR" baseline="30000" noProof="0"/>
              <a:t>2</a:t>
            </a:r>
            <a:r>
              <a:rPr lang="pt-BR" noProof="0"/>
              <a:t> + y</a:t>
            </a:r>
            <a:r>
              <a:rPr lang="pt-BR" baseline="30000" noProof="0"/>
              <a:t>2</a:t>
            </a:r>
            <a:r>
              <a:rPr lang="pt-BR" noProof="0"/>
              <a:t> + z</a:t>
            </a:r>
            <a:r>
              <a:rPr lang="pt-BR" baseline="30000" noProof="0"/>
              <a:t>2</a:t>
            </a:r>
            <a:r>
              <a:rPr lang="pt-BR" noProof="0"/>
              <a:t> &lt; R</a:t>
            </a:r>
            <a:r>
              <a:rPr lang="pt-BR" baseline="30000" noProof="0"/>
              <a:t>2</a:t>
            </a:r>
            <a:r>
              <a:rPr lang="pt-BR" noProof="0"/>
              <a:t> 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/>
              <a:t>Para um ponto fora da esfera x</a:t>
            </a:r>
            <a:r>
              <a:rPr lang="pt-BR" baseline="30000" noProof="0"/>
              <a:t>2</a:t>
            </a:r>
            <a:r>
              <a:rPr lang="pt-BR" noProof="0"/>
              <a:t> + y</a:t>
            </a:r>
            <a:r>
              <a:rPr lang="pt-BR" baseline="30000" noProof="0"/>
              <a:t>2</a:t>
            </a:r>
            <a:r>
              <a:rPr lang="pt-BR" noProof="0"/>
              <a:t> + z</a:t>
            </a:r>
            <a:r>
              <a:rPr lang="pt-BR" baseline="30000" noProof="0"/>
              <a:t>2</a:t>
            </a:r>
            <a:r>
              <a:rPr lang="pt-BR" noProof="0"/>
              <a:t> &gt; R</a:t>
            </a:r>
            <a:r>
              <a:rPr lang="pt-BR" baseline="30000" noProof="0"/>
              <a:t>2</a:t>
            </a:r>
            <a:r>
              <a:rPr lang="pt-BR" noProof="0"/>
              <a:t> 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noProof="0"/>
          </a:p>
        </p:txBody>
      </p:sp>
      <p:sp>
        <p:nvSpPr>
          <p:cNvPr id="298" name="Google Shape;298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  <p:pic>
        <p:nvPicPr>
          <p:cNvPr id="299" name="Google Shape;299;p36" descr="{&quot;code&quot;:&quot;$$x^{2}+y^{2}+z^{2}=R^{2}$$&quot;,&quot;backgroundColor&quot;:&quot;#FFFFFF&quot;,&quot;aid&quot;:null,&quot;font&quot;:{&quot;family&quot;:&quot;Arial&quot;,&quot;size&quot;:12,&quot;color&quot;:&quot;#000000&quot;},&quot;id&quot;:&quot;3&quot;,&quot;backgroundColorModified&quot;:null,&quot;type&quot;:&quot;$$&quot;,&quot;ts&quot;:1635160792972,&quot;cs&quot;:&quot;XiGAijEXqOoHOOmX+7oqyA==&quot;,&quot;size&quot;:{&quot;width&quot;:142,&quot;height&quot;:20.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322" y="1800288"/>
            <a:ext cx="2781899" cy="4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Adicionando uma Esfera</a:t>
            </a:r>
            <a:endParaRPr/>
          </a:p>
        </p:txBody>
      </p:sp>
      <p:sp>
        <p:nvSpPr>
          <p:cNvPr id="306" name="Google Shape;306;p37"/>
          <p:cNvSpPr txBox="1">
            <a:spLocks noGrp="1"/>
          </p:cNvSpPr>
          <p:nvPr>
            <p:ph type="body" idx="1"/>
          </p:nvPr>
        </p:nvSpPr>
        <p:spPr>
          <a:xfrm>
            <a:off x="235350" y="838975"/>
            <a:ext cx="87690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Para uma esfera centrada em (C</a:t>
            </a:r>
            <a:r>
              <a:rPr lang="en-BR" sz="1900" baseline="-25000"/>
              <a:t>x</a:t>
            </a:r>
            <a:r>
              <a:rPr lang="en-BR" sz="1900"/>
              <a:t>,C</a:t>
            </a:r>
            <a:r>
              <a:rPr lang="en-BR" sz="1900" baseline="-25000"/>
              <a:t>y</a:t>
            </a:r>
            <a:r>
              <a:rPr lang="en-BR" sz="1900"/>
              <a:t>,C</a:t>
            </a:r>
            <a:r>
              <a:rPr lang="en-BR" sz="1900" baseline="-25000"/>
              <a:t>z</a:t>
            </a:r>
            <a:r>
              <a:rPr lang="en-BR" sz="1900"/>
              <a:t>):</a:t>
            </a: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Para um ponto P na superfície, podemos calcular o vetor (P-C), logo:</a:t>
            </a: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Assim a equação da esfera na forma vetorial é:</a:t>
            </a:r>
            <a:endParaRPr sz="1900"/>
          </a:p>
        </p:txBody>
      </p:sp>
      <p:sp>
        <p:nvSpPr>
          <p:cNvPr id="307" name="Google Shape;307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22</a:t>
            </a:fld>
            <a:endParaRPr/>
          </a:p>
        </p:txBody>
      </p:sp>
      <p:pic>
        <p:nvPicPr>
          <p:cNvPr id="308" name="Google Shape;308;p37" descr="{&quot;aid&quot;:null,&quot;backgroundColorModified&quot;:false,&quot;font&quot;:{&quot;size&quot;:24.5,&quot;family&quot;:&quot;Arial&quot;,&quot;color&quot;:&quot;#000000&quot;},&quot;id&quot;:&quot;3&quot;,&quot;backgroundColor&quot;:&quot;#FFFFFF&quot;,&quot;type&quot;:&quot;$$&quot;,&quot;code&quot;:&quot;$$\\left(x-C_{x}\\right)^{2}+\\left(y-C_{y}\\right)^{2}+\\left(z-C_{z}\\right)^{2}=r^{2}$$&quot;,&quot;ts&quot;:1635161098727,&quot;cs&quot;:&quot;T+VaddbUDwwKX85PcY51cw==&quot;,&quot;size&quot;:{&quot;width&quot;:635.5,&quot;height&quot;:48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073" y="1501650"/>
            <a:ext cx="5847842" cy="44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 descr="{&quot;backgroundColorModified&quot;:false,&quot;code&quot;:&quot;$$\\left(\\mathbf{P}-\\mathbf{C}\\right)\\cdot\\left(\\mathbf{P}-\\mathbf{C}\\right)=\\left(x-C_{x}\\right)^{2}+\\left(y-C_{y}\\right)^{2}+\\left(z-C_{z}\\right)^{2}$$&quot;,&quot;type&quot;:&quot;$$&quot;,&quot;id&quot;:&quot;3&quot;,&quot;aid&quot;:null,&quot;font&quot;:{&quot;family&quot;:&quot;Arial&quot;,&quot;size&quot;:24.5,&quot;color&quot;:&quot;#000000&quot;},&quot;backgroundColor&quot;:&quot;#FFFFFF&quot;,&quot;ts&quot;:1635161397929,&quot;cs&quot;:&quot;kASbqao67yB5YWkcLOk97A==&quot;,&quot;size&quot;:{&quot;width&quot;:908,&quot;height&quot;:48.000000000000036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313" y="2943482"/>
            <a:ext cx="8355375" cy="44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 descr="{&quot;type&quot;:&quot;$$&quot;,&quot;font&quot;:{&quot;size&quot;:23.5,&quot;family&quot;:&quot;Arial&quot;,&quot;color&quot;:&quot;#000000&quot;},&quot;backgroundColor&quot;:&quot;#FFFFFF&quot;,&quot;backgroundColorModified&quot;:false,&quot;aid&quot;:null,&quot;id&quot;:&quot;3&quot;,&quot;code&quot;:&quot;$$\\left(\\mathbf{P}-\\mathbf{C}\\right)\\cdot\\left(\\mathbf{P}-\\mathbf{C}\\right)=r^{2}$$&quot;,&quot;ts&quot;:1635161519385,&quot;cs&quot;:&quot;JeVcbIOkGArfLUgHMpU4YQ==&quot;,&quot;size&quot;:{&quot;width&quot;:366.6666666666667,&quot;height&quot;:41.666666666666664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6392" y="4498407"/>
            <a:ext cx="3492500" cy="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Adicionando uma Esfera</a:t>
            </a:r>
            <a:endParaRPr/>
          </a:p>
        </p:txBody>
      </p:sp>
      <p:sp>
        <p:nvSpPr>
          <p:cNvPr id="317" name="Google Shape;317;p38"/>
          <p:cNvSpPr txBox="1">
            <a:spLocks noGrp="1"/>
          </p:cNvSpPr>
          <p:nvPr>
            <p:ph type="body" idx="1"/>
          </p:nvPr>
        </p:nvSpPr>
        <p:spPr>
          <a:xfrm>
            <a:off x="235350" y="838975"/>
            <a:ext cx="87690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Desejamos saber se o raio </a:t>
            </a:r>
            <a:r>
              <a:rPr lang="en-BR" sz="1900" b="1"/>
              <a:t>P</a:t>
            </a:r>
            <a:r>
              <a:rPr lang="en-BR" sz="1900"/>
              <a:t>(t)=</a:t>
            </a:r>
            <a:r>
              <a:rPr lang="en-BR" sz="1900" b="1"/>
              <a:t>A</a:t>
            </a:r>
            <a:r>
              <a:rPr lang="en-BR" sz="1900"/>
              <a:t>+t</a:t>
            </a:r>
            <a:r>
              <a:rPr lang="en-BR" sz="1900" b="1"/>
              <a:t>b</a:t>
            </a:r>
            <a:r>
              <a:rPr lang="en-BR" sz="1900"/>
              <a:t> intersecta a esfera, assim:</a:t>
            </a: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Ou expandindo:</a:t>
            </a:r>
            <a:endParaRPr sz="1900"/>
          </a:p>
        </p:txBody>
      </p:sp>
      <p:sp>
        <p:nvSpPr>
          <p:cNvPr id="318" name="Google Shape;318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  <p:pic>
        <p:nvPicPr>
          <p:cNvPr id="319" name="Google Shape;319;p38" descr="{&quot;backgroundColor&quot;:&quot;#FFFFFF&quot;,&quot;aid&quot;:null,&quot;code&quot;:&quot;$$\\left(\\mathbf{P}\\left(t\\right)-\\mathbf{C}\\right)\\cdot\\left(\\mathbf{P}\\left(t\\right)-\\mathbf{C}\\right)=r^{2}$$&quot;,&quot;id&quot;:&quot;3&quot;,&quot;type&quot;:&quot;$$&quot;,&quot;font&quot;:{&quot;size&quot;:23.5,&quot;color&quot;:&quot;#000000&quot;,&quot;family&quot;:&quot;Arial&quot;},&quot;backgroundColorModified&quot;:false,&quot;ts&quot;:1635161693884,&quot;cs&quot;:&quot;PRSj975urNoPRP1IdvUAFQ==&quot;,&quot;size&quot;:{&quot;width&quot;:450,&quot;height&quot;:41.66666666666666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67" y="1588180"/>
            <a:ext cx="4286250" cy="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8" descr="{&quot;backgroundColorModified&quot;:false,&quot;type&quot;:&quot;$$&quot;,&quot;code&quot;:&quot;$$\\left(\\mathbf{A}+tb-\\mathbf{C}\\right)\\cdot\\left(\\mathbf{A}+tb-\\mathbf{C}\\right)=r^{2}$$&quot;,&quot;aid&quot;:null,&quot;backgroundColor&quot;:&quot;#FFFFFF&quot;,&quot;font&quot;:{&quot;color&quot;:&quot;#000000&quot;,&quot;size&quot;:23.5,&quot;family&quot;:&quot;Arial&quot;},&quot;id&quot;:&quot;3&quot;,&quot;ts&quot;:1635161769487,&quot;cs&quot;:&quot;jtr1nJCdh+2xTKx5lFN/Ag==&quot;,&quot;size&quot;:{&quot;width&quot;:520.5,&quot;height&quot;:42.000000000000036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3117" y="3095910"/>
            <a:ext cx="4957763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 descr="{&quot;backgroundColor&quot;:&quot;#FFFFFF&quot;,&quot;id&quot;:&quot;3&quot;,&quot;code&quot;:&quot;$$t^{2}\\mathbf{b}\\cdot \\mathbf{b}+2t\\mathbf{b}\\left(\\mathbf{A}-\\mathbf{C}\\right)+\\left(\\mathbf{A}-\\mathbf{C}\\right)\\cdot\\left(\\mathbf{A}-\\mathbf{C}\\right)-r^{2}=0$$&quot;,&quot;type&quot;:&quot;$$&quot;,&quot;backgroundColorModified&quot;:false,&quot;font&quot;:{&quot;size&quot;:23.5,&quot;color&quot;:&quot;#000000&quot;,&quot;family&quot;:&quot;Arial&quot;},&quot;aid&quot;:null,&quot;ts&quot;:1635161909719,&quot;cs&quot;:&quot;Az5SaQBH4s4r3P47WlnsRA==&quot;,&quot;size&quot;:{&quot;width&quot;:824,&quot;height&quot;:42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692" y="3977360"/>
            <a:ext cx="7848600" cy="4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BR"/>
              <a:t>Adicionando uma Esfera</a:t>
            </a:r>
            <a:endParaRPr/>
          </a:p>
        </p:txBody>
      </p:sp>
      <p:sp>
        <p:nvSpPr>
          <p:cNvPr id="328" name="Google Shape;328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7053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Podemos usar o Bhaskara para encontrar as raízes da equação de segundo grau.</a:t>
            </a: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en-BR"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en-BR"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en-BR"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en-BR" sz="19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29" name="Google Shape;329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  <p:pic>
        <p:nvPicPr>
          <p:cNvPr id="330" name="Google Shape;330;p39" descr="{&quot;type&quot;:&quot;$$&quot;,&quot;font&quot;:{&quot;size&quot;:12,&quot;color&quot;:&quot;#000000&quot;,&quot;family&quot;:&quot;Arial&quot;},&quot;aid&quot;:null,&quot;id&quot;:&quot;4&quot;,&quot;backgroundColorModified&quot;:null,&quot;code&quot;:&quot;$$\\Delta=b^{2}-4ac$$&quot;,&quot;backgroundColor&quot;:&quot;#FFFFFF&quot;,&quot;ts&quot;:1635162244353,&quot;cs&quot;:&quot;qh4j5ggt2O1zkoZRjr431g==&quot;,&quot;size&quot;:{&quot;width&quot;:105.83333333333333,&quot;height&quot;:16.833333333333332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250" y="1682650"/>
            <a:ext cx="1663330" cy="26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 descr="{&quot;font&quot;:{&quot;family&quot;:&quot;Arial&quot;,&quot;size&quot;:12,&quot;color&quot;:&quot;#000000&quot;},&quot;aid&quot;:null,&quot;type&quot;:&quot;$$&quot;,&quot;code&quot;:&quot;$$X=\\frac{-b\\pm{\\sqrt[]{\\Delta}}}{2a}$$&quot;,&quot;backgroundColorModified&quot;:null,&quot;backgroundColor&quot;:&quot;#FFFFFF&quot;,&quot;id&quot;:&quot;5&quot;,&quot;ts&quot;:1635162332812,&quot;cs&quot;:&quot;cUfn+zf/lUUIgODlaJHHPA==&quot;,&quot;size&quot;:{&quot;width&quot;:124,&quot;height&quot;:43.333333333333336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879" y="1474400"/>
            <a:ext cx="1948847" cy="6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3548" y="3938047"/>
            <a:ext cx="2306355" cy="147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21;p38" descr="{&quot;backgroundColor&quot;:&quot;#FFFFFF&quot;,&quot;id&quot;:&quot;3&quot;,&quot;code&quot;:&quot;$$t^{2}\\mathbf{b}\\cdot \\mathbf{b}+2t\\mathbf{b}\\left(\\mathbf{A}-\\mathbf{C}\\right)+\\left(\\mathbf{A}-\\mathbf{C}\\right)\\cdot\\left(\\mathbf{A}-\\mathbf{C}\\right)-r^{2}=0$$&quot;,&quot;type&quot;:&quot;$$&quot;,&quot;backgroundColorModified&quot;:false,&quot;font&quot;:{&quot;size&quot;:23.5,&quot;color&quot;:&quot;#000000&quot;,&quot;family&quot;:&quot;Arial&quot;},&quot;aid&quot;:null,&quot;ts&quot;:1635161909719,&quot;cs&quot;:&quot;Az5SaQBH4s4r3P47WlnsRA==&quot;,&quot;size&quot;:{&quot;width&quot;:824,&quot;height&quot;:42}}">
            <a:extLst>
              <a:ext uri="{FF2B5EF4-FFF2-40B4-BE49-F238E27FC236}">
                <a16:creationId xmlns:a16="http://schemas.microsoft.com/office/drawing/2014/main" id="{135493BA-5303-9852-83A5-57546763600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521" y="2457450"/>
            <a:ext cx="7848600" cy="400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A32038-51C2-4888-2D2A-C704B367BB04}"/>
              </a:ext>
            </a:extLst>
          </p:cNvPr>
          <p:cNvGrpSpPr/>
          <p:nvPr/>
        </p:nvGrpSpPr>
        <p:grpSpPr>
          <a:xfrm>
            <a:off x="775536" y="2906511"/>
            <a:ext cx="987279" cy="617620"/>
            <a:chOff x="775536" y="2906511"/>
            <a:chExt cx="987279" cy="6176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E70BE-FE16-7CDD-2381-E7ABDADD480C}"/>
                </a:ext>
              </a:extLst>
            </p:cNvPr>
            <p:cNvSpPr txBox="1"/>
            <p:nvPr/>
          </p:nvSpPr>
          <p:spPr>
            <a:xfrm>
              <a:off x="1121707" y="3154799"/>
              <a:ext cx="584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/>
                <a:t>a</a:t>
              </a:r>
            </a:p>
          </p:txBody>
        </p: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C82EE537-08D7-BEFB-A67A-08FC92AA31A6}"/>
                </a:ext>
              </a:extLst>
            </p:cNvPr>
            <p:cNvSpPr/>
            <p:nvPr/>
          </p:nvSpPr>
          <p:spPr>
            <a:xfrm rot="16200000">
              <a:off x="1108920" y="2573127"/>
              <a:ext cx="320511" cy="987279"/>
            </a:xfrm>
            <a:prstGeom prst="leftBrac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604D8-19F2-4DE8-6497-6F1AE2BE6E13}"/>
              </a:ext>
            </a:extLst>
          </p:cNvPr>
          <p:cNvGrpSpPr/>
          <p:nvPr/>
        </p:nvGrpSpPr>
        <p:grpSpPr>
          <a:xfrm>
            <a:off x="2164040" y="2906511"/>
            <a:ext cx="1889486" cy="617620"/>
            <a:chOff x="775536" y="2906511"/>
            <a:chExt cx="987279" cy="6176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9FB584-8AF2-1DE5-DBE4-39FC802D8E99}"/>
                </a:ext>
              </a:extLst>
            </p:cNvPr>
            <p:cNvSpPr txBox="1"/>
            <p:nvPr/>
          </p:nvSpPr>
          <p:spPr>
            <a:xfrm>
              <a:off x="1190386" y="3154799"/>
              <a:ext cx="5158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/>
                <a:t>b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5BB79D73-0633-DE4C-600B-BC2868C2BB5C}"/>
                </a:ext>
              </a:extLst>
            </p:cNvPr>
            <p:cNvSpPr/>
            <p:nvPr/>
          </p:nvSpPr>
          <p:spPr>
            <a:xfrm rot="16200000">
              <a:off x="1108920" y="2573127"/>
              <a:ext cx="320511" cy="987279"/>
            </a:xfrm>
            <a:prstGeom prst="leftBrac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86B98F-BD96-D6FA-3E86-DE1391591B45}"/>
              </a:ext>
            </a:extLst>
          </p:cNvPr>
          <p:cNvGrpSpPr/>
          <p:nvPr/>
        </p:nvGrpSpPr>
        <p:grpSpPr>
          <a:xfrm>
            <a:off x="4483778" y="2906510"/>
            <a:ext cx="3538515" cy="617620"/>
            <a:chOff x="775536" y="2906511"/>
            <a:chExt cx="987279" cy="6176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18D763-F854-6BAF-AC59-90BE8FF0E32D}"/>
                </a:ext>
              </a:extLst>
            </p:cNvPr>
            <p:cNvSpPr txBox="1"/>
            <p:nvPr/>
          </p:nvSpPr>
          <p:spPr>
            <a:xfrm>
              <a:off x="1228868" y="3154799"/>
              <a:ext cx="477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/>
                <a:t>c</a:t>
              </a:r>
            </a:p>
          </p:txBody>
        </p: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01EA77B9-68B4-7E9A-678C-0158D3F8FB18}"/>
                </a:ext>
              </a:extLst>
            </p:cNvPr>
            <p:cNvSpPr/>
            <p:nvPr/>
          </p:nvSpPr>
          <p:spPr>
            <a:xfrm rot="16200000">
              <a:off x="1108920" y="2573127"/>
              <a:ext cx="320511" cy="987279"/>
            </a:xfrm>
            <a:prstGeom prst="leftBrac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E20092-FD25-EA85-0755-B2482A97C8E4}"/>
              </a:ext>
            </a:extLst>
          </p:cNvPr>
          <p:cNvSpPr txBox="1"/>
          <p:nvPr/>
        </p:nvSpPr>
        <p:spPr>
          <a:xfrm>
            <a:off x="1060896" y="4014737"/>
            <a:ext cx="3794193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2400" noProof="0"/>
              <a:t>Se o delta:</a:t>
            </a:r>
          </a:p>
          <a:p>
            <a:pPr marL="269999" lvl="0" indent="-197949" algn="l" rtl="0">
              <a:spcBef>
                <a:spcPts val="400"/>
              </a:spcBef>
              <a:spcAft>
                <a:spcPts val="0"/>
              </a:spcAft>
              <a:buSzPts val="1700"/>
              <a:buChar char="●"/>
            </a:pPr>
            <a:r>
              <a:rPr lang="pt-BR" sz="2000" noProof="0"/>
              <a:t>positivo: temos duas raízes</a:t>
            </a:r>
          </a:p>
          <a:p>
            <a:pPr marL="269999" lvl="0" indent="-197949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2000" noProof="0"/>
              <a:t>zero: temos uma raiz</a:t>
            </a:r>
          </a:p>
          <a:p>
            <a:pPr marL="269999" lvl="0" indent="-197949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2000" noProof="0"/>
              <a:t>negativo: não temos solução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Desenhando a esfera</a:t>
            </a:r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C34837-0C55-4EFB-F2C8-EB9D9DE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6938" b="364"/>
          <a:stretch/>
        </p:blipFill>
        <p:spPr bwMode="auto">
          <a:xfrm>
            <a:off x="370205" y="1484868"/>
            <a:ext cx="3952627" cy="264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creen Recording 2024-10-31 at 07.17.12">
            <a:hlinkClick r:id="" action="ppaction://media"/>
            <a:extLst>
              <a:ext uri="{FF2B5EF4-FFF2-40B4-BE49-F238E27FC236}">
                <a16:creationId xmlns:a16="http://schemas.microsoft.com/office/drawing/2014/main" id="{4F352AEE-CFB9-D88F-3002-283C37C483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6890" y="1329509"/>
            <a:ext cx="3986319" cy="2961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89193-683A-87AE-F632-46981B43D5DC}"/>
              </a:ext>
            </a:extLst>
          </p:cNvPr>
          <p:cNvSpPr txBox="1"/>
          <p:nvPr/>
        </p:nvSpPr>
        <p:spPr>
          <a:xfrm>
            <a:off x="4620751" y="4286232"/>
            <a:ext cx="378081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noProof="0"/>
              <a:t>Fonte animação: </a:t>
            </a:r>
            <a:r>
              <a:rPr lang="pt-BR" sz="900" noProof="0">
                <a:hlinkClick r:id="rId7"/>
              </a:rPr>
              <a:t>link</a:t>
            </a:r>
            <a:endParaRPr lang="pt-BR" sz="9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Normais na Superfície</a:t>
            </a:r>
            <a:endParaRPr/>
          </a:p>
        </p:txBody>
      </p:sp>
      <p:sp>
        <p:nvSpPr>
          <p:cNvPr id="367" name="Google Shape;367;p4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Para descobrir o vetor normal em um ponto na superfície de uma esfera, basta subtrair esse ponto do centro da esfera:</a:t>
            </a:r>
            <a:endParaRPr/>
          </a:p>
        </p:txBody>
      </p:sp>
      <p:sp>
        <p:nvSpPr>
          <p:cNvPr id="368" name="Google Shape;368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  <p:pic>
        <p:nvPicPr>
          <p:cNvPr id="369" name="Google Shape;369;p43" descr="{&quot;font&quot;:{&quot;size&quot;:12,&quot;color&quot;:&quot;#000000&quot;,&quot;family&quot;:&quot;Arial&quot;},&quot;type&quot;:&quot;$$&quot;,&quot;id&quot;:&quot;6&quot;,&quot;backgroundColor&quot;:&quot;#FFFFFF&quot;,&quot;backgroundColorModified&quot;:null,&quot;aid&quot;:null,&quot;code&quot;:&quot;$$\\vec{\\mathbf{N}}=\\left(\\mathbf{P}-\\mathbf{C}\\right)$$&quot;,&quot;ts&quot;:1635163493138,&quot;cs&quot;:&quot;Mj3rkUB39QwiFfu9Sgr6cQ==&quot;,&quot;size&quot;:{&quot;width&quot;:107.33333333333333,&quot;height&quot;:22.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263" y="1779487"/>
            <a:ext cx="1975475" cy="4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2675" y="2676875"/>
            <a:ext cx="443865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Esfera exibindo valores das normais</a:t>
            </a:r>
            <a:endParaRPr/>
          </a:p>
        </p:txBody>
      </p:sp>
      <p:sp>
        <p:nvSpPr>
          <p:cNvPr id="385" name="Google Shape;385;p4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Neste exemplo, os valores das normais (x,y,z) foram mapeados para as cores na superfície (r,b,g).</a:t>
            </a:r>
            <a:endParaRPr/>
          </a:p>
        </p:txBody>
      </p:sp>
      <p:sp>
        <p:nvSpPr>
          <p:cNvPr id="386" name="Google Shape;386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3B861A1-56CC-17E4-22DF-CEEC7067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31" y="1732914"/>
            <a:ext cx="6538338" cy="36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Simplificando o código de intersecção de raios</a:t>
            </a:r>
            <a:endParaRPr/>
          </a:p>
        </p:txBody>
      </p:sp>
      <p:sp>
        <p:nvSpPr>
          <p:cNvPr id="394" name="Google Shape;394;p46"/>
          <p:cNvSpPr txBox="1">
            <a:spLocks noGrp="1"/>
          </p:cNvSpPr>
          <p:nvPr>
            <p:ph type="body" idx="1"/>
          </p:nvPr>
        </p:nvSpPr>
        <p:spPr>
          <a:xfrm>
            <a:off x="390550" y="1438675"/>
            <a:ext cx="8428200" cy="389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spcBef>
                <a:spcPts val="4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BR"/>
              <a:t>Primeiro: o produto escalar de um vetor por ele mesmo é igual ao quadrado do módulo daquele vetor.</a:t>
            </a:r>
            <a:endParaRPr/>
          </a:p>
          <a:p>
            <a:pPr marL="171450" lvl="0" indent="-171450" algn="l" rtl="0">
              <a:spcBef>
                <a:spcPts val="1000"/>
              </a:spcBef>
              <a:spcAft>
                <a:spcPts val="1000"/>
              </a:spcAft>
              <a:buSzPts val="2000"/>
              <a:buFont typeface="Arial" panose="020B0604020202020204" pitchFamily="34" charset="0"/>
              <a:buChar char="•"/>
            </a:pPr>
            <a:r>
              <a:rPr lang="en-BR"/>
              <a:t>Segundo: que o valor de b é uma multiplicação de 2, assim podemos colocar em evidência esse fator 2 e simplificar.</a:t>
            </a:r>
            <a:endParaRPr/>
          </a:p>
        </p:txBody>
      </p:sp>
      <p:sp>
        <p:nvSpPr>
          <p:cNvPr id="395" name="Google Shape;395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  <p:pic>
        <p:nvPicPr>
          <p:cNvPr id="396" name="Google Shape;396;p46" descr="{&quot;backgroundColor&quot;:&quot;#FFFFFF&quot;,&quot;id&quot;:&quot;3&quot;,&quot;code&quot;:&quot;$$t^{2}\\mathbf{b}\\cdot \\mathbf{b}+2t\\mathbf{b}\\left(\\mathbf{A}-\\mathbf{C}\\right)+\\left(\\mathbf{A}-\\mathbf{C}\\right)\\cdot\\left(\\mathbf{A}-\\mathbf{C}\\right)-r^{2}=0$$&quot;,&quot;type&quot;:&quot;$$&quot;,&quot;backgroundColorModified&quot;:false,&quot;font&quot;:{&quot;size&quot;:23.5,&quot;color&quot;:&quot;#000000&quot;,&quot;family&quot;:&quot;Arial&quot;},&quot;aid&quot;:null,&quot;ts&quot;:1635161909719,&quot;cs&quot;:&quot;Az5SaQBH4s4r3P47WlnsRA==&quot;,&quot;size&quot;:{&quot;width&quot;:824,&quot;height&quot;:42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274" y="838977"/>
            <a:ext cx="6502001" cy="33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6488" y="2991343"/>
            <a:ext cx="2243575" cy="254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6"/>
          <p:cNvSpPr/>
          <p:nvPr/>
        </p:nvSpPr>
        <p:spPr>
          <a:xfrm>
            <a:off x="4030054" y="791540"/>
            <a:ext cx="2438100" cy="444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6"/>
          <p:cNvSpPr/>
          <p:nvPr/>
        </p:nvSpPr>
        <p:spPr>
          <a:xfrm>
            <a:off x="2163851" y="782225"/>
            <a:ext cx="1577700" cy="444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Face frontal e traseira</a:t>
            </a:r>
            <a:endParaRPr/>
          </a:p>
        </p:txBody>
      </p:sp>
      <p:sp>
        <p:nvSpPr>
          <p:cNvPr id="446" name="Google Shape;446;p5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Os raios lançados podem intersectar as superfícies dos objetos pelo lado interno ou externo, para obter a direção basta fazer uma operação de produto escalar dos vetores.</a:t>
            </a:r>
            <a:endParaRPr/>
          </a:p>
        </p:txBody>
      </p:sp>
      <p:sp>
        <p:nvSpPr>
          <p:cNvPr id="447" name="Google Shape;447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29</a:t>
            </a:fld>
            <a:endParaRPr/>
          </a:p>
        </p:txBody>
      </p:sp>
      <p:pic>
        <p:nvPicPr>
          <p:cNvPr id="448" name="Google Shape;44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996" y="2011050"/>
            <a:ext cx="4286551" cy="33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WGSL vs GLSL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E12929-29D2-79A8-3322-0C426F11F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176806"/>
              </p:ext>
            </p:extLst>
          </p:nvPr>
        </p:nvGraphicFramePr>
        <p:xfrm>
          <a:off x="479370" y="778772"/>
          <a:ext cx="8133704" cy="3931632"/>
        </p:xfrm>
        <a:graphic>
          <a:graphicData uri="http://schemas.openxmlformats.org/drawingml/2006/table">
            <a:tbl>
              <a:tblPr firstRow="1" bandRow="1">
                <a:tableStyleId>{A8555C19-C3CE-40DF-9406-78DCFAF73910}</a:tableStyleId>
              </a:tblPr>
              <a:tblGrid>
                <a:gridCol w="4066852">
                  <a:extLst>
                    <a:ext uri="{9D8B030D-6E8A-4147-A177-3AD203B41FA5}">
                      <a16:colId xmlns:a16="http://schemas.microsoft.com/office/drawing/2014/main" val="3768903422"/>
                    </a:ext>
                  </a:extLst>
                </a:gridCol>
                <a:gridCol w="4066852">
                  <a:extLst>
                    <a:ext uri="{9D8B030D-6E8A-4147-A177-3AD203B41FA5}">
                      <a16:colId xmlns:a16="http://schemas.microsoft.com/office/drawing/2014/main" val="3397548625"/>
                    </a:ext>
                  </a:extLst>
                </a:gridCol>
              </a:tblGrid>
              <a:tr h="335844"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GLSL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accent6"/>
                          </a:solidFill>
                        </a:rPr>
                        <a:t>WGSL</a:t>
                      </a:r>
                      <a:endParaRPr lang="pt-BR" sz="1600" b="1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65787"/>
                  </a:ext>
                </a:extLst>
              </a:tr>
              <a:tr h="3358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600" b="0" i="0" u="none" strike="noStrike" noProof="0">
                          <a:latin typeface="Arial"/>
                        </a:rPr>
                        <a:t>OpenGL/</a:t>
                      </a:r>
                      <a:r>
                        <a:rPr lang="pt-BR" sz="1600" b="0" i="0" u="none" strike="noStrike" noProof="0" err="1">
                          <a:latin typeface="Arial"/>
                        </a:rPr>
                        <a:t>WebGL</a:t>
                      </a:r>
                      <a:endParaRPr lang="pt-BR" sz="16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600" b="0" i="0" u="none" strike="noStrike" noProof="0" err="1">
                          <a:latin typeface="Arial"/>
                        </a:rPr>
                        <a:t>WebGPU</a:t>
                      </a:r>
                      <a:endParaRPr lang="pt-BR" sz="16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65365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 err="1">
                          <a:latin typeface="Arial"/>
                        </a:rPr>
                        <a:t>Tipada</a:t>
                      </a:r>
                      <a:r>
                        <a:rPr lang="pt-BR" sz="1400" b="0" i="0" u="none" strike="noStrike" noProof="0">
                          <a:latin typeface="Arial"/>
                        </a:rPr>
                        <a:t>, mas com certa flexibilidade.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Linguagem com </a:t>
                      </a:r>
                      <a:r>
                        <a:rPr lang="pt-BR" sz="1400" b="1" i="0" u="none" strike="noStrike" noProof="0">
                          <a:latin typeface="Arial"/>
                        </a:rPr>
                        <a:t>tipagem forte.</a:t>
                      </a:r>
                      <a:endParaRPr lang="pt-BR" sz="1400" b="0" i="0" u="none" strike="noStrike" noProof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163595"/>
                  </a:ext>
                </a:extLst>
              </a:tr>
              <a:tr h="2560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/>
                        <a:t>Tende a ser mais direta, com sintaxes menos rigorosas, mas também menos estruturadas.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Mais modular e estrita quanto à declaração de variáveis e funções.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743345"/>
                  </a:ext>
                </a:extLst>
              </a:tr>
              <a:tr h="8494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Amplamente usado em gráficos desktop, dispositivos móveis e web através do </a:t>
                      </a:r>
                      <a:r>
                        <a:rPr lang="pt-BR" sz="1400" b="0" i="0" u="none" strike="noStrike" noProof="0" err="1">
                          <a:latin typeface="Arial"/>
                        </a:rPr>
                        <a:t>WebGL</a:t>
                      </a:r>
                      <a:r>
                        <a:rPr lang="pt-BR" sz="1400" b="0" i="0" u="none" strike="noStrike" noProof="0">
                          <a:latin typeface="Arial"/>
                        </a:rPr>
                        <a:t>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Projetado especificamente para ser usado em navegadores modernos e com suporte a multiplataforma.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424725"/>
                  </a:ext>
                </a:extLst>
              </a:tr>
              <a:tr h="313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0" i="0" u="none" strike="noStrike" noProof="0"/>
                        <a:t>Mais antigo e largamente usado.</a:t>
                      </a:r>
                      <a:endParaRPr lang="pt-BR" sz="1400"/>
                    </a:p>
                    <a:p>
                      <a:pPr lvl="0">
                        <a:buNone/>
                      </a:pP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0" i="0" u="none" strike="noStrike" noProof="0"/>
                        <a:t>Leva em consideração boas práticas de design moderno.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756105"/>
                  </a:ext>
                </a:extLst>
              </a:tr>
              <a:tr h="849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Usado com </a:t>
                      </a:r>
                      <a:r>
                        <a:rPr lang="pt-BR" sz="1400" b="0" i="0" u="none" strike="noStrike" noProof="0" err="1">
                          <a:latin typeface="Arial"/>
                        </a:rPr>
                        <a:t>WebGL</a:t>
                      </a:r>
                      <a:r>
                        <a:rPr lang="pt-BR" sz="1400" b="0" i="0" u="none" strike="noStrike" noProof="0">
                          <a:latin typeface="Arial"/>
                        </a:rPr>
                        <a:t>, que pode ser mais lento ou ter menos controle de hardware moderno.</a:t>
                      </a:r>
                      <a:endParaRPr lang="pt-BR" sz="140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latin typeface="Arial"/>
                        </a:rPr>
                        <a:t>Aproveita as vantagens do </a:t>
                      </a:r>
                      <a:r>
                        <a:rPr lang="pt-BR" sz="1400" b="0" i="0" u="none" strike="noStrike" noProof="0" err="1">
                          <a:latin typeface="Arial"/>
                        </a:rPr>
                        <a:t>WebGPU</a:t>
                      </a:r>
                      <a:r>
                        <a:rPr lang="pt-BR" sz="1400" b="0" i="0" u="none" strike="noStrike" noProof="0">
                          <a:latin typeface="Arial"/>
                        </a:rPr>
                        <a:t>, oferecendo melhor desempenho e controle de hardware, especialmente em computação paralela.</a:t>
                      </a:r>
                      <a:endParaRPr lang="pt-BR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113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630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Antialiasing &amp; Luz</a:t>
            </a: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pt-BR" noProof="0"/>
              <a:t>Artefatos podem surgir nas bordas dos objetos na imagem. Vamos fazer um </a:t>
            </a:r>
            <a:r>
              <a:rPr lang="pt-BR" noProof="0" err="1"/>
              <a:t>antialising</a:t>
            </a:r>
            <a:r>
              <a:rPr lang="pt-BR" noProof="0"/>
              <a:t> para reduzir esse problema.</a:t>
            </a:r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30</a:t>
            </a:fld>
            <a:endParaRPr/>
          </a:p>
        </p:txBody>
      </p:sp>
      <p:sp>
        <p:nvSpPr>
          <p:cNvPr id="57" name="Google Shape;57;p9"/>
          <p:cNvSpPr txBox="1"/>
          <p:nvPr/>
        </p:nvSpPr>
        <p:spPr>
          <a:xfrm>
            <a:off x="390550" y="4558100"/>
            <a:ext cx="641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Vamos lançar vários raios por pixel?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Screen Recording 2024-10-31 at 07.07.49">
            <a:hlinkClick r:id="" action="ppaction://media"/>
            <a:extLst>
              <a:ext uri="{FF2B5EF4-FFF2-40B4-BE49-F238E27FC236}">
                <a16:creationId xmlns:a16="http://schemas.microsoft.com/office/drawing/2014/main" id="{747C9331-5F25-B340-F842-87239F1A5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605" y="1767125"/>
            <a:ext cx="3235263" cy="2614683"/>
          </a:xfrm>
          <a:prstGeom prst="rect">
            <a:avLst/>
          </a:prstGeom>
        </p:spPr>
      </p:pic>
      <p:pic>
        <p:nvPicPr>
          <p:cNvPr id="4" name="Google Shape;124;p17" descr="A blue and green squares&#10;&#10;Description automatically generated">
            <a:extLst>
              <a:ext uri="{FF2B5EF4-FFF2-40B4-BE49-F238E27FC236}">
                <a16:creationId xmlns:a16="http://schemas.microsoft.com/office/drawing/2014/main" id="{40C5A3FB-2E97-D8BD-E246-E037ADECED4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rcRect l="-108" r="49825" b="-111"/>
          <a:stretch/>
        </p:blipFill>
        <p:spPr>
          <a:xfrm>
            <a:off x="1125681" y="1768243"/>
            <a:ext cx="2990082" cy="25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8E8DC-27A0-8475-4426-66A87B1C924B}"/>
              </a:ext>
            </a:extLst>
          </p:cNvPr>
          <p:cNvSpPr txBox="1"/>
          <p:nvPr/>
        </p:nvSpPr>
        <p:spPr>
          <a:xfrm>
            <a:off x="5003868" y="4378559"/>
            <a:ext cx="276071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noProof="0"/>
              <a:t>Fonte animação: </a:t>
            </a:r>
            <a:r>
              <a:rPr lang="pt-BR" sz="900" noProof="0">
                <a:hlinkClick r:id="rId7"/>
              </a:rPr>
              <a:t>link</a:t>
            </a:r>
            <a:endParaRPr lang="pt-BR" sz="9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Gerador de Números Aleatórios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90548" y="739247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400" err="1"/>
              <a:t>Precisamos</a:t>
            </a:r>
            <a:r>
              <a:rPr lang="en-BR" sz="1400"/>
              <a:t> de </a:t>
            </a:r>
            <a:r>
              <a:rPr lang="en-BR" sz="1400" err="1"/>
              <a:t>uma</a:t>
            </a:r>
            <a:r>
              <a:rPr lang="en-BR" sz="1400"/>
              <a:t> </a:t>
            </a:r>
            <a:r>
              <a:rPr lang="en-BR" sz="1400" err="1"/>
              <a:t>rotina</a:t>
            </a:r>
            <a:r>
              <a:rPr lang="en-BR" sz="1400"/>
              <a:t> que </a:t>
            </a:r>
            <a:r>
              <a:rPr lang="en-BR" sz="1400" err="1"/>
              <a:t>gere</a:t>
            </a:r>
            <a:r>
              <a:rPr lang="en-BR" sz="1400"/>
              <a:t> </a:t>
            </a:r>
            <a:r>
              <a:rPr lang="en-BR" sz="1400" err="1"/>
              <a:t>números</a:t>
            </a:r>
            <a:r>
              <a:rPr lang="en-BR" sz="1400"/>
              <a:t> reais </a:t>
            </a:r>
            <a:r>
              <a:rPr lang="en-BR" sz="1400" err="1"/>
              <a:t>na</a:t>
            </a:r>
            <a:r>
              <a:rPr lang="en-BR" sz="1400"/>
              <a:t> </a:t>
            </a:r>
            <a:r>
              <a:rPr lang="en-BR" sz="1400" err="1"/>
              <a:t>faixa</a:t>
            </a:r>
            <a:r>
              <a:rPr lang="en-BR" sz="1400"/>
              <a:t>:</a:t>
            </a:r>
            <a:br>
              <a:rPr lang="en-BR" sz="1400"/>
            </a:br>
            <a:r>
              <a:rPr lang="en-BR" sz="1400"/>
              <a:t>0 ≤ r &lt; 1</a:t>
            </a:r>
            <a:endParaRPr lang="en-US" sz="1400"/>
          </a:p>
          <a:p>
            <a:pPr marL="0" lvl="0" indent="0" algn="l">
              <a:spcBef>
                <a:spcPts val="400"/>
              </a:spcBef>
              <a:spcAft>
                <a:spcPts val="0"/>
              </a:spcAft>
              <a:buNone/>
            </a:pPr>
            <a:endParaRPr lang="pt-BR" sz="1400"/>
          </a:p>
          <a:p>
            <a:pPr marL="0" indent="0"/>
            <a:r>
              <a:rPr lang="pt-BR" sz="1400"/>
              <a:t>Além disso, precisamos de um gerador de números que gere um ponto aleatório dentro de um </a:t>
            </a:r>
            <a:r>
              <a:rPr lang="pt-BR" sz="1400" err="1"/>
              <a:t>retangulo</a:t>
            </a:r>
            <a:r>
              <a:rPr lang="pt-BR" sz="1400"/>
              <a:t> 2D.</a:t>
            </a:r>
          </a:p>
          <a:p>
            <a:pPr marL="0" indent="0"/>
            <a:endParaRPr lang="pt-BR" sz="1400"/>
          </a:p>
          <a:p>
            <a:pPr marL="0" indent="0"/>
            <a:r>
              <a:rPr lang="en-BR" sz="1400"/>
              <a:t>O WGSL (nenhuma </a:t>
            </a:r>
            <a:r>
              <a:rPr lang="en-BR" sz="1400" err="1"/>
              <a:t>linguagem</a:t>
            </a:r>
            <a:r>
              <a:rPr lang="en-BR" sz="1400"/>
              <a:t> de GPU) </a:t>
            </a:r>
            <a:r>
              <a:rPr lang="en-BR" sz="1400" err="1"/>
              <a:t>não</a:t>
            </a:r>
            <a:r>
              <a:rPr lang="en-BR" sz="1400"/>
              <a:t> </a:t>
            </a:r>
            <a:r>
              <a:rPr lang="en-BR" sz="1400" err="1"/>
              <a:t>possui</a:t>
            </a:r>
            <a:r>
              <a:rPr lang="en-BR" sz="1400"/>
              <a:t> </a:t>
            </a:r>
            <a:r>
              <a:rPr lang="en-BR" sz="1400" err="1"/>
              <a:t>uma</a:t>
            </a:r>
            <a:r>
              <a:rPr lang="en-BR" sz="1400"/>
              <a:t> </a:t>
            </a:r>
            <a:r>
              <a:rPr lang="en-BR" sz="1400" err="1"/>
              <a:t>função</a:t>
            </a:r>
            <a:r>
              <a:rPr lang="en-BR" sz="1400"/>
              <a:t> de </a:t>
            </a:r>
            <a:r>
              <a:rPr lang="en-BR" sz="1400" err="1"/>
              <a:t>números</a:t>
            </a:r>
            <a:r>
              <a:rPr lang="en-BR" sz="1400"/>
              <a:t> </a:t>
            </a:r>
            <a:r>
              <a:rPr lang="en-BR" sz="1400" err="1"/>
              <a:t>aleatórios</a:t>
            </a:r>
            <a:r>
              <a:rPr lang="en-BR" sz="1400"/>
              <a:t> de forma </a:t>
            </a:r>
            <a:r>
              <a:rPr lang="en-BR" sz="1400" err="1"/>
              <a:t>nativa</a:t>
            </a:r>
            <a:r>
              <a:rPr lang="en-BR" sz="1400"/>
              <a:t>. Assim </a:t>
            </a:r>
            <a:r>
              <a:rPr lang="en-BR" sz="1400" err="1"/>
              <a:t>temos</a:t>
            </a:r>
            <a:r>
              <a:rPr lang="en-BR" sz="1400"/>
              <a:t> de </a:t>
            </a:r>
            <a:r>
              <a:rPr lang="en-BR" sz="1400" err="1"/>
              <a:t>fazer</a:t>
            </a:r>
            <a:r>
              <a:rPr lang="en-BR" sz="1400"/>
              <a:t> </a:t>
            </a:r>
            <a:r>
              <a:rPr lang="en-BR" sz="1400" err="1"/>
              <a:t>uma</a:t>
            </a:r>
            <a:r>
              <a:rPr lang="en-BR" sz="1400"/>
              <a:t>. </a:t>
            </a:r>
          </a:p>
          <a:p>
            <a:pPr marL="0" indent="0"/>
            <a:endParaRPr lang="en-US"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31</a:t>
            </a:fld>
            <a:endParaRPr/>
          </a:p>
        </p:txBody>
      </p:sp>
      <p:pic>
        <p:nvPicPr>
          <p:cNvPr id="2" name="Picture 1" descr="python - How can I set a minimum distance constraint for generating points  with numpy.random.rand? - Stack Overflow">
            <a:extLst>
              <a:ext uri="{FF2B5EF4-FFF2-40B4-BE49-F238E27FC236}">
                <a16:creationId xmlns:a16="http://schemas.microsoft.com/office/drawing/2014/main" id="{08789AE4-D9CA-84F7-A30B-8F29EE72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50" y="2730807"/>
            <a:ext cx="2922787" cy="276180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Várias amostras por pixel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Vamos lançar vários raios por pixel e depois fazer uma média.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32</a:t>
            </a:fld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990" y="1272565"/>
            <a:ext cx="3419735" cy="25031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D105C-12F2-A1C3-6C0B-2F59F40FB367}"/>
              </a:ext>
            </a:extLst>
          </p:cNvPr>
          <p:cNvSpPr/>
          <p:nvPr/>
        </p:nvSpPr>
        <p:spPr>
          <a:xfrm>
            <a:off x="625382" y="4109348"/>
            <a:ext cx="5939133" cy="10792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EEC85-8B2F-2D06-18B0-40F16AA187E5}"/>
              </a:ext>
            </a:extLst>
          </p:cNvPr>
          <p:cNvSpPr txBox="1"/>
          <p:nvPr/>
        </p:nvSpPr>
        <p:spPr>
          <a:xfrm>
            <a:off x="640104" y="4142754"/>
            <a:ext cx="7685476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err="1">
                <a:solidFill>
                  <a:srgbClr val="FF8F40"/>
                </a:solidFill>
                <a:latin typeface="Menlo"/>
              </a:rPr>
              <a:t>fn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err="1">
                <a:solidFill>
                  <a:srgbClr val="FFB454"/>
                </a:solidFill>
                <a:latin typeface="Menlo"/>
              </a:rPr>
              <a:t>sample_square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err="1">
                <a:solidFill>
                  <a:srgbClr val="BFBDB6"/>
                </a:solidFill>
                <a:latin typeface="Menlo"/>
              </a:rPr>
              <a:t>rngState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: </a:t>
            </a:r>
            <a:r>
              <a:rPr lang="en-US" sz="1100" err="1">
                <a:solidFill>
                  <a:srgbClr val="BFBDB6"/>
                </a:solidFill>
                <a:latin typeface="Menlo"/>
              </a:rPr>
              <a:t>ptr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&lt;</a:t>
            </a:r>
            <a:r>
              <a:rPr lang="en-US" sz="1100">
                <a:solidFill>
                  <a:srgbClr val="FF8F40"/>
                </a:solidFill>
                <a:latin typeface="Menlo"/>
              </a:rPr>
              <a:t>function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, </a:t>
            </a:r>
            <a:r>
              <a:rPr lang="en-US" sz="1100">
                <a:solidFill>
                  <a:srgbClr val="FF8F40"/>
                </a:solidFill>
                <a:latin typeface="Menlo"/>
              </a:rPr>
              <a:t>u32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&gt;) 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-&gt;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>
                <a:solidFill>
                  <a:srgbClr val="FF8F40"/>
                </a:solidFill>
                <a:latin typeface="Menlo"/>
              </a:rPr>
              <a:t>vec2f</a:t>
            </a:r>
          </a:p>
          <a:p>
            <a:r>
              <a:rPr lang="en-US" sz="1100">
                <a:solidFill>
                  <a:srgbClr val="BFBDB6"/>
                </a:solidFill>
                <a:latin typeface="Menlo"/>
              </a:rPr>
              <a:t>{</a:t>
            </a:r>
          </a:p>
          <a:p>
            <a:r>
              <a:rPr lang="en-US" sz="1100">
                <a:solidFill>
                  <a:srgbClr val="FF8F40"/>
                </a:solidFill>
                <a:latin typeface="Menlo"/>
              </a:rPr>
              <a:t>   return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>
                <a:solidFill>
                  <a:srgbClr val="FFB454"/>
                </a:solidFill>
                <a:latin typeface="Menlo"/>
              </a:rPr>
              <a:t>vec2f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err="1">
                <a:solidFill>
                  <a:srgbClr val="FFB454"/>
                </a:solidFill>
                <a:latin typeface="Menlo"/>
              </a:rPr>
              <a:t>rng_next_float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err="1">
                <a:solidFill>
                  <a:srgbClr val="BFBDB6"/>
                </a:solidFill>
                <a:latin typeface="Menlo"/>
              </a:rPr>
              <a:t>rngState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), </a:t>
            </a:r>
            <a:r>
              <a:rPr lang="en-US" sz="1100" err="1">
                <a:solidFill>
                  <a:srgbClr val="FFB454"/>
                </a:solidFill>
                <a:latin typeface="Menlo"/>
              </a:rPr>
              <a:t>rng_next_float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err="1">
                <a:solidFill>
                  <a:srgbClr val="BFBDB6"/>
                </a:solidFill>
                <a:latin typeface="Menlo"/>
              </a:rPr>
              <a:t>rngState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));</a:t>
            </a:r>
          </a:p>
          <a:p>
            <a:r>
              <a:rPr lang="en-US" sz="1100">
                <a:solidFill>
                  <a:srgbClr val="BFBDB6"/>
                </a:solidFill>
                <a:latin typeface="Menlo"/>
              </a:rPr>
              <a:t>}</a:t>
            </a:r>
          </a:p>
          <a:p>
            <a:endParaRPr lang="en-US" sz="1100">
              <a:solidFill>
                <a:srgbClr val="BFBDB6"/>
              </a:solidFill>
              <a:latin typeface="Menl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EB0DA-A5BA-805C-627F-30160FC5E6F0}"/>
              </a:ext>
            </a:extLst>
          </p:cNvPr>
          <p:cNvSpPr txBox="1"/>
          <p:nvPr/>
        </p:nvSpPr>
        <p:spPr>
          <a:xfrm>
            <a:off x="640104" y="4860950"/>
            <a:ext cx="755417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FF8F40"/>
                </a:solidFill>
                <a:latin typeface="Menlo"/>
              </a:rPr>
              <a:t>var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uv 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(fragCoord 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+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>
                <a:solidFill>
                  <a:srgbClr val="FFB454"/>
                </a:solidFill>
                <a:latin typeface="Menlo"/>
              </a:rPr>
              <a:t>sample_square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&amp;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rng_state)) </a:t>
            </a:r>
            <a:r>
              <a:rPr lang="en-US" sz="1100">
                <a:solidFill>
                  <a:srgbClr val="F29668"/>
                </a:solidFill>
                <a:latin typeface="Menlo"/>
              </a:rPr>
              <a:t>/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>
                <a:solidFill>
                  <a:srgbClr val="FFB454"/>
                </a:solidFill>
                <a:latin typeface="Menlo"/>
              </a:rPr>
              <a:t>vec2</a:t>
            </a:r>
            <a:r>
              <a:rPr lang="en-US" sz="1100">
                <a:solidFill>
                  <a:srgbClr val="BFBDB6"/>
                </a:solidFill>
                <a:latin typeface="Menlo"/>
              </a:rPr>
              <a:t>(rez);</a:t>
            </a:r>
          </a:p>
          <a:p>
            <a:endParaRPr lang="en-US" sz="1100">
              <a:solidFill>
                <a:srgbClr val="BFBDB6"/>
              </a:solidFill>
              <a:latin typeface="Menlo"/>
            </a:endParaRPr>
          </a:p>
        </p:txBody>
      </p:sp>
      <p:pic>
        <p:nvPicPr>
          <p:cNvPr id="9" name="Screen Recording 2024-10-31 at 07.07.49">
            <a:hlinkClick r:id="" action="ppaction://media"/>
            <a:extLst>
              <a:ext uri="{FF2B5EF4-FFF2-40B4-BE49-F238E27FC236}">
                <a16:creationId xmlns:a16="http://schemas.microsoft.com/office/drawing/2014/main" id="{4BA55FB9-4539-049C-B2EB-AFA0F8529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9101" y="1340071"/>
            <a:ext cx="3027550" cy="2434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B53DA3-F1E3-604C-8DA0-6D51A5C138DA}"/>
              </a:ext>
            </a:extLst>
          </p:cNvPr>
          <p:cNvSpPr txBox="1"/>
          <p:nvPr/>
        </p:nvSpPr>
        <p:spPr>
          <a:xfrm>
            <a:off x="5066198" y="3774031"/>
            <a:ext cx="276071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/>
              <a:t>Fonte </a:t>
            </a:r>
            <a:r>
              <a:rPr lang="en-US" sz="900" err="1"/>
              <a:t>animação</a:t>
            </a:r>
            <a:r>
              <a:rPr lang="en-US" sz="900"/>
              <a:t>: </a:t>
            </a:r>
            <a:r>
              <a:rPr lang="en-US" sz="900">
                <a:hlinkClick r:id="rId7"/>
              </a:rPr>
              <a:t>link</a:t>
            </a:r>
            <a:endParaRPr lang="en-US"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Antes e depois do Antialiasing</a:t>
            </a:r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896" y="1034251"/>
            <a:ext cx="6568209" cy="3094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2891ED-11E4-95BA-F308-47F23350E26D}"/>
              </a:ext>
            </a:extLst>
          </p:cNvPr>
          <p:cNvSpPr txBox="1"/>
          <p:nvPr/>
        </p:nvSpPr>
        <p:spPr>
          <a:xfrm>
            <a:off x="990476" y="4314476"/>
            <a:ext cx="744867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noProof="0">
                <a:latin typeface="Verdana"/>
                <a:cs typeface="Segoe UI"/>
              </a:rPr>
              <a:t>Somente </a:t>
            </a:r>
            <a:r>
              <a:rPr lang="pt-BR" sz="2000" noProof="0" err="1">
                <a:latin typeface="Verdana"/>
                <a:cs typeface="Segoe UI"/>
              </a:rPr>
              <a:t>anti-aliasing</a:t>
            </a:r>
            <a:r>
              <a:rPr lang="pt-BR" sz="2000" noProof="0">
                <a:latin typeface="Verdana"/>
                <a:cs typeface="Segoe UI"/>
              </a:rPr>
              <a:t>?​</a:t>
            </a:r>
          </a:p>
          <a:p>
            <a:r>
              <a:rPr lang="pt-BR" sz="2000" noProof="0">
                <a:latin typeface="Verdana"/>
                <a:cs typeface="Segoe UI"/>
              </a:rPr>
              <a:t>Gabarito do projeto: </a:t>
            </a:r>
            <a:r>
              <a:rPr lang="pt-BR" sz="2000" u="sng" noProof="0">
                <a:solidFill>
                  <a:srgbClr val="0000FF"/>
                </a:solidFill>
                <a:latin typeface="Verdana"/>
                <a:cs typeface="Segoe UI"/>
                <a:hlinkClick r:id="rId4"/>
              </a:rPr>
              <a:t>https://gubebra.itch.io/raytracing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Materiais difusos</a:t>
            </a: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2350">
                <a:latin typeface="Arial"/>
                <a:ea typeface="Arial"/>
                <a:cs typeface="Arial"/>
                <a:sym typeface="Arial"/>
              </a:rPr>
              <a:t>Os raios de luz que refletem em uma superfície difusa tem sua direção definida com uma certa aleatoriedade. </a:t>
            </a:r>
            <a:endParaRPr sz="1700"/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34</a:t>
            </a:fld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550" y="2604302"/>
            <a:ext cx="3941337" cy="218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diagram of a sun ray&#10;&#10;Description automatically generated">
            <a:extLst>
              <a:ext uri="{FF2B5EF4-FFF2-40B4-BE49-F238E27FC236}">
                <a16:creationId xmlns:a16="http://schemas.microsoft.com/office/drawing/2014/main" id="{97F36950-A70C-4B9A-F68D-36F03A73E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334" y="2532479"/>
            <a:ext cx="2743200" cy="204711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Reflexão Lambertiana</a:t>
            </a:r>
            <a:endParaRPr sz="2650"/>
          </a:p>
        </p:txBody>
      </p:sp>
      <p:sp>
        <p:nvSpPr>
          <p:cNvPr id="213" name="Google Shape;213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35</a:t>
            </a:fld>
            <a:endParaRPr/>
          </a:p>
        </p:txBody>
      </p:sp>
      <p:pic>
        <p:nvPicPr>
          <p:cNvPr id="2" name="Picture 1" descr="A drawing of a diagram&#10;&#10;Description automatically generated">
            <a:extLst>
              <a:ext uri="{FF2B5EF4-FFF2-40B4-BE49-F238E27FC236}">
                <a16:creationId xmlns:a16="http://schemas.microsoft.com/office/drawing/2014/main" id="{B0B0301C-106A-6A1B-8FC5-282F9B42D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44" y="965245"/>
            <a:ext cx="3713926" cy="3975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271F8-9BA9-BED6-907A-C9399F223F83}"/>
              </a:ext>
            </a:extLst>
          </p:cNvPr>
          <p:cNvSpPr txBox="1"/>
          <p:nvPr/>
        </p:nvSpPr>
        <p:spPr>
          <a:xfrm>
            <a:off x="582386" y="5008469"/>
            <a:ext cx="46247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Normalize(Normal + </a:t>
            </a:r>
            <a:r>
              <a:rPr lang="en-US" b="1" err="1"/>
              <a:t>RandomInSphere</a:t>
            </a:r>
            <a:r>
              <a:rPr lang="en-US" b="1"/>
              <a:t>())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AE042-B905-5C58-0EF1-AABA0AB85547}"/>
              </a:ext>
            </a:extLst>
          </p:cNvPr>
          <p:cNvSpPr txBox="1"/>
          <p:nvPr/>
        </p:nvSpPr>
        <p:spPr>
          <a:xfrm>
            <a:off x="4647278" y="1231944"/>
            <a:ext cx="4306222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i="1" noProof="0">
                <a:solidFill>
                  <a:srgbClr val="222222"/>
                </a:solidFill>
              </a:rPr>
              <a:t>Lambertian distribution:</a:t>
            </a:r>
          </a:p>
          <a:p>
            <a:pPr marL="227013" indent="-152400">
              <a:spcAft>
                <a:spcPts val="600"/>
              </a:spcAft>
              <a:buChar char="•"/>
            </a:pPr>
            <a:r>
              <a:rPr lang="pt-BR" sz="1800" noProof="0">
                <a:solidFill>
                  <a:srgbClr val="222222"/>
                </a:solidFill>
              </a:rPr>
              <a:t>A distribuição dispersa os raios refletidos de maneira proporcional a cos(𝜙)</a:t>
            </a:r>
            <a:endParaRPr lang="pt-BR" sz="1800" noProof="0"/>
          </a:p>
          <a:p>
            <a:pPr marL="227013" indent="-152400">
              <a:spcAft>
                <a:spcPts val="600"/>
              </a:spcAft>
              <a:buChar char="•"/>
            </a:pPr>
            <a:r>
              <a:rPr lang="pt-BR" sz="1800" noProof="0">
                <a:solidFill>
                  <a:srgbClr val="222222"/>
                </a:solidFill>
              </a:rPr>
              <a:t>𝜙 é o ângulo entre o raio refletido e a normal da superfície</a:t>
            </a:r>
            <a:endParaRPr lang="pt-BR" sz="1800" noProof="0"/>
          </a:p>
          <a:p>
            <a:pPr marL="227013" indent="-152400">
              <a:spcAft>
                <a:spcPts val="600"/>
              </a:spcAft>
              <a:buChar char="•"/>
            </a:pPr>
            <a:r>
              <a:rPr lang="pt-BR" sz="1800" noProof="0">
                <a:solidFill>
                  <a:srgbClr val="222222"/>
                </a:solidFill>
              </a:rPr>
              <a:t>Isso significa que um raio refletido tem maior probabilidade de dispersar em uma direção próxima à normal da superfície</a:t>
            </a:r>
            <a:endParaRPr lang="pt-BR" sz="1800" noProof="0"/>
          </a:p>
          <a:p>
            <a:pPr marL="227013" indent="-152400">
              <a:spcAft>
                <a:spcPts val="600"/>
              </a:spcAft>
              <a:buChar char="•"/>
            </a:pPr>
            <a:r>
              <a:rPr lang="pt-BR" sz="1800" noProof="0">
                <a:solidFill>
                  <a:srgbClr val="222222"/>
                </a:solidFill>
              </a:rPr>
              <a:t>Há menor probabilidade de dispersar em direções afastadas da normal</a:t>
            </a:r>
            <a:endParaRPr lang="pt-BR" sz="1800" noProof="0"/>
          </a:p>
          <a:p>
            <a:endParaRPr lang="pt-BR" sz="1800" noProof="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E6C125-08DB-CB9A-2401-AB3B1655CC47}"/>
              </a:ext>
            </a:extLst>
          </p:cNvPr>
          <p:cNvSpPr/>
          <p:nvPr/>
        </p:nvSpPr>
        <p:spPr>
          <a:xfrm>
            <a:off x="299957" y="1283262"/>
            <a:ext cx="6465600" cy="16787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noProof="0"/>
              <a:t>Reflexão </a:t>
            </a:r>
            <a:r>
              <a:rPr lang="pt-BR" sz="2650" noProof="0" err="1"/>
              <a:t>Lambertiana</a:t>
            </a:r>
            <a:endParaRPr lang="pt-BR" sz="2650" noProof="0"/>
          </a:p>
        </p:txBody>
      </p:sp>
      <p:sp>
        <p:nvSpPr>
          <p:cNvPr id="213" name="Google Shape;213;p27"/>
          <p:cNvSpPr txBox="1">
            <a:spLocks noGrp="1"/>
          </p:cNvSpPr>
          <p:nvPr>
            <p:ph type="sldNum" idx="12"/>
          </p:nvPr>
        </p:nvSpPr>
        <p:spPr>
          <a:xfrm>
            <a:off x="119725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A2C5E1-4D38-4032-51D9-ACC0E1B06DCD}"/>
              </a:ext>
            </a:extLst>
          </p:cNvPr>
          <p:cNvSpPr txBox="1"/>
          <p:nvPr/>
        </p:nvSpPr>
        <p:spPr>
          <a:xfrm>
            <a:off x="283360" y="1280710"/>
            <a:ext cx="6343967" cy="1851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fn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rng_next_vec3_in_unit_sphere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(state: ptr&lt;</a:t>
            </a:r>
            <a:r>
              <a:rPr lang="en-US" sz="1100" noProof="1">
                <a:solidFill>
                  <a:srgbClr val="FF8F40"/>
                </a:solidFill>
                <a:latin typeface="Menlo"/>
              </a:rPr>
              <a:t>function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, </a:t>
            </a:r>
            <a:r>
              <a:rPr lang="en-US" sz="1100" noProof="1">
                <a:solidFill>
                  <a:srgbClr val="FF8F40"/>
                </a:solidFill>
                <a:latin typeface="Menlo"/>
              </a:rPr>
              <a:t>u32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&gt;)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-&gt;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8F40"/>
                </a:solidFill>
                <a:latin typeface="Menlo"/>
              </a:rPr>
              <a:t>vec3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&lt;</a:t>
            </a:r>
            <a:r>
              <a:rPr lang="en-US" sz="1100" noProof="1">
                <a:solidFill>
                  <a:srgbClr val="FF8F40"/>
                </a:solidFill>
                <a:latin typeface="Menlo"/>
              </a:rPr>
              <a:t>f32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&gt;</a:t>
            </a:r>
          </a:p>
          <a:p>
            <a:r>
              <a:rPr lang="en-US" sz="1100" noProof="1">
                <a:solidFill>
                  <a:srgbClr val="BFBDB6"/>
                </a:solidFill>
                <a:latin typeface="Menlo"/>
              </a:rPr>
              <a:t>{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z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D2A6FF"/>
                </a:solidFill>
                <a:latin typeface="Menlo"/>
              </a:rPr>
              <a:t>2.0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rng_next_float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(state)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-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D2A6FF"/>
                </a:solidFill>
                <a:latin typeface="Menlo"/>
              </a:rPr>
              <a:t>1.0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a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D2A6FF"/>
                </a:solidFill>
                <a:latin typeface="Menlo"/>
              </a:rPr>
              <a:t>2.0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59C2FF"/>
                </a:solidFill>
                <a:latin typeface="Menlo"/>
              </a:rPr>
              <a:t>PI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rng_next_float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(state);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r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sqrt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</a:t>
            </a:r>
            <a:r>
              <a:rPr lang="en-US" sz="1100" noProof="1">
                <a:solidFill>
                  <a:srgbClr val="D2A6FF"/>
                </a:solidFill>
                <a:latin typeface="Menlo"/>
              </a:rPr>
              <a:t>1.0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-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z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z);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x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r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cos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(a);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var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y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=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r </a:t>
            </a:r>
            <a:r>
              <a:rPr lang="en-US" sz="1100" noProof="1">
                <a:solidFill>
                  <a:srgbClr val="F29668"/>
                </a:solidFill>
                <a:latin typeface="Menlo"/>
              </a:rPr>
              <a:t>*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sin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(a);</a:t>
            </a:r>
          </a:p>
          <a:p>
            <a:r>
              <a:rPr lang="en-US" sz="1100" noProof="1">
                <a:solidFill>
                  <a:srgbClr val="FF8F40"/>
                </a:solidFill>
                <a:latin typeface="Menlo"/>
              </a:rPr>
              <a:t>   return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sz="1100" noProof="1">
                <a:solidFill>
                  <a:srgbClr val="FFB454"/>
                </a:solidFill>
                <a:latin typeface="Menlo"/>
              </a:rPr>
              <a:t>vec3</a:t>
            </a:r>
            <a:r>
              <a:rPr lang="en-US" sz="1100" noProof="1">
                <a:solidFill>
                  <a:srgbClr val="BFBDB6"/>
                </a:solidFill>
                <a:latin typeface="Menlo"/>
              </a:rPr>
              <a:t>(x, y, z);</a:t>
            </a:r>
          </a:p>
          <a:p>
            <a:r>
              <a:rPr lang="en-US" sz="1100" noProof="1">
                <a:solidFill>
                  <a:srgbClr val="BFBDB6"/>
                </a:solidFill>
                <a:latin typeface="Menlo"/>
              </a:rPr>
              <a:t>}</a:t>
            </a:r>
          </a:p>
          <a:p>
            <a:endParaRPr lang="en-US" noProof="1">
              <a:solidFill>
                <a:srgbClr val="BFBDB6"/>
              </a:solidFill>
              <a:latin typeface="Menl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CD359-FC0C-C23D-94B0-FDA15F1B6EDD}"/>
              </a:ext>
            </a:extLst>
          </p:cNvPr>
          <p:cNvSpPr txBox="1"/>
          <p:nvPr/>
        </p:nvSpPr>
        <p:spPr>
          <a:xfrm>
            <a:off x="205731" y="868319"/>
            <a:ext cx="574350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noProof="0"/>
              <a:t>Função </a:t>
            </a:r>
            <a:r>
              <a:rPr lang="pt-BR" sz="1600" b="1" noProof="0" err="1"/>
              <a:t>random</a:t>
            </a:r>
            <a:r>
              <a:rPr lang="pt-BR" sz="1600" b="1" noProof="0"/>
              <a:t>: Ponto em uma esfera</a:t>
            </a:r>
          </a:p>
        </p:txBody>
      </p:sp>
      <p:pic>
        <p:nvPicPr>
          <p:cNvPr id="2" name="Picture 1" descr="Random Sampling inside a Sphere – Six Degrees of Freedom – Kevin Chin's Blog">
            <a:extLst>
              <a:ext uri="{FF2B5EF4-FFF2-40B4-BE49-F238E27FC236}">
                <a16:creationId xmlns:a16="http://schemas.microsoft.com/office/drawing/2014/main" id="{1EE8EA81-6F07-4BBB-5170-0AC4537F4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5" y="3180043"/>
            <a:ext cx="3707913" cy="212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18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Resultado</a:t>
            </a:r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Parece que tem algo estranho.</a:t>
            </a:r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37</a:t>
            </a:fld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390550" y="4095500"/>
            <a:ext cx="4105800" cy="45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Autor</a:t>
            </a:r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50" y="1785925"/>
            <a:ext cx="4105916" cy="230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926" y="379915"/>
            <a:ext cx="3301491" cy="18570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4712772" y="4568451"/>
            <a:ext cx="4105800" cy="45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Professor</a:t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695100" y="4841683"/>
            <a:ext cx="7753800" cy="104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BR" sz="135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Shadow Acne - Os raios intersectam diretamente com a própria geometria.</a:t>
            </a:r>
            <a:endParaRPr sz="1350"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BR" sz="135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ou seja, um 𝑡=0.0001 de inicio de raio resolve! </a:t>
            </a:r>
            <a:endParaRPr sz="1350"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A7A2D-408F-57F1-048A-DA75DDEC5C09}"/>
              </a:ext>
            </a:extLst>
          </p:cNvPr>
          <p:cNvSpPr txBox="1"/>
          <p:nvPr/>
        </p:nvSpPr>
        <p:spPr>
          <a:xfrm>
            <a:off x="6592133" y="2324910"/>
            <a:ext cx="8145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/>
              <a:t>ou</a:t>
            </a:r>
            <a:endParaRPr lang="pt-B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792565-E39E-8521-04FA-3353FC6F3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97" y="2737771"/>
            <a:ext cx="3301491" cy="185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Shadow Acne (10 amostras)</a:t>
            </a:r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C4C80-2C2C-EFAD-667D-43033A3F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0" y="669866"/>
            <a:ext cx="8274922" cy="46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Shadow Acne (100 amostras)</a:t>
            </a:r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39</a:t>
            </a:fld>
            <a:endParaRPr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552760FC-4AB0-2BB9-E19D-A8B9FB83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0" y="669867"/>
            <a:ext cx="8274922" cy="465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0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0A13A-8D5B-CC09-C2E0-5C1D4CBD1C39}"/>
              </a:ext>
            </a:extLst>
          </p:cNvPr>
          <p:cNvSpPr/>
          <p:nvPr/>
        </p:nvSpPr>
        <p:spPr>
          <a:xfrm>
            <a:off x="320632" y="981667"/>
            <a:ext cx="2287331" cy="9898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WGSL vs GLSL - Exemplos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BCEAB-362C-7010-6118-EECE8003749D}"/>
              </a:ext>
            </a:extLst>
          </p:cNvPr>
          <p:cNvSpPr txBox="1"/>
          <p:nvPr/>
        </p:nvSpPr>
        <p:spPr>
          <a:xfrm>
            <a:off x="325235" y="987058"/>
            <a:ext cx="2143987" cy="9780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float </a:t>
            </a:r>
            <a:r>
              <a:rPr lang="en-US" noProof="1">
                <a:solidFill>
                  <a:schemeClr val="bg1"/>
                </a:solidFill>
              </a:rPr>
              <a:t>foo(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vec2 </a:t>
            </a:r>
            <a:r>
              <a:rPr lang="en-US" noProof="1">
                <a:solidFill>
                  <a:schemeClr val="bg1"/>
                </a:solidFill>
              </a:rPr>
              <a:t>uv,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float </a:t>
            </a:r>
            <a:r>
              <a:rPr lang="en-US" noProof="1">
                <a:solidFill>
                  <a:schemeClr val="bg1"/>
                </a:solidFill>
              </a:rPr>
              <a:t>k)</a:t>
            </a:r>
          </a:p>
          <a:p>
            <a:r>
              <a:rPr lang="en-US" noProof="1">
                <a:solidFill>
                  <a:schemeClr val="bg1"/>
                </a:solidFill>
              </a:rPr>
              <a:t>{</a:t>
            </a:r>
          </a:p>
          <a:p>
            <a:r>
              <a:rPr lang="en-US" noProof="1">
                <a:solidFill>
                  <a:schemeClr val="bg1"/>
                </a:solidFill>
              </a:rPr>
              <a:t>   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return </a:t>
            </a:r>
            <a:r>
              <a:rPr lang="en-US" noProof="1">
                <a:solidFill>
                  <a:schemeClr val="bg1"/>
                </a:solidFill>
              </a:rPr>
              <a:t>k +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length</a:t>
            </a:r>
            <a:r>
              <a:rPr lang="en-US" noProof="1">
                <a:solidFill>
                  <a:schemeClr val="bg1"/>
                </a:solidFill>
              </a:rPr>
              <a:t>(uv);</a:t>
            </a:r>
          </a:p>
          <a:p>
            <a:r>
              <a:rPr lang="en-US" noProof="1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3C5957-276C-CAEE-D2CA-22AF73F992C9}"/>
              </a:ext>
            </a:extLst>
          </p:cNvPr>
          <p:cNvSpPr/>
          <p:nvPr/>
        </p:nvSpPr>
        <p:spPr>
          <a:xfrm>
            <a:off x="3005647" y="993610"/>
            <a:ext cx="2958450" cy="9658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C6E4C-8C5F-CC66-6DD0-9B6046FBD7B1}"/>
              </a:ext>
            </a:extLst>
          </p:cNvPr>
          <p:cNvSpPr txBox="1"/>
          <p:nvPr/>
        </p:nvSpPr>
        <p:spPr>
          <a:xfrm>
            <a:off x="3010249" y="975039"/>
            <a:ext cx="29589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fn </a:t>
            </a:r>
            <a:r>
              <a:rPr lang="en-US" noProof="1">
                <a:solidFill>
                  <a:schemeClr val="bg1"/>
                </a:solidFill>
              </a:rPr>
              <a:t>foo(uv :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vec2f</a:t>
            </a:r>
            <a:r>
              <a:rPr lang="en-US" noProof="1">
                <a:solidFill>
                  <a:schemeClr val="bg1"/>
                </a:solidFill>
              </a:rPr>
              <a:t>, k :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f32</a:t>
            </a:r>
            <a:r>
              <a:rPr lang="en-US" noProof="1">
                <a:solidFill>
                  <a:schemeClr val="bg1"/>
                </a:solidFill>
              </a:rPr>
              <a:t>) 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-&gt; f32</a:t>
            </a:r>
          </a:p>
          <a:p>
            <a:r>
              <a:rPr lang="en-US" noProof="1">
                <a:solidFill>
                  <a:schemeClr val="bg1"/>
                </a:solidFill>
              </a:rPr>
              <a:t>{</a:t>
            </a:r>
          </a:p>
          <a:p>
            <a:r>
              <a:rPr lang="en-US" noProof="1">
                <a:solidFill>
                  <a:schemeClr val="bg1"/>
                </a:solidFill>
              </a:rPr>
              <a:t>   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return </a:t>
            </a:r>
            <a:r>
              <a:rPr lang="en-US" noProof="1">
                <a:solidFill>
                  <a:schemeClr val="bg1"/>
                </a:solidFill>
              </a:rPr>
              <a:t>k +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length</a:t>
            </a:r>
            <a:r>
              <a:rPr lang="en-US" noProof="1">
                <a:solidFill>
                  <a:schemeClr val="bg1"/>
                </a:solidFill>
              </a:rPr>
              <a:t>(uv);</a:t>
            </a:r>
          </a:p>
          <a:p>
            <a:r>
              <a:rPr lang="en-US" noProof="1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EA7671-A6B0-8F73-270C-83671310C4D3}"/>
              </a:ext>
            </a:extLst>
          </p:cNvPr>
          <p:cNvSpPr/>
          <p:nvPr/>
        </p:nvSpPr>
        <p:spPr>
          <a:xfrm>
            <a:off x="308410" y="2120100"/>
            <a:ext cx="2287331" cy="11695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D5B34-831F-8678-E52E-E79FBEB16662}"/>
              </a:ext>
            </a:extLst>
          </p:cNvPr>
          <p:cNvSpPr txBox="1"/>
          <p:nvPr/>
        </p:nvSpPr>
        <p:spPr>
          <a:xfrm>
            <a:off x="313016" y="2149459"/>
            <a:ext cx="227581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float </a:t>
            </a:r>
            <a:r>
              <a:rPr lang="en-US" noProof="1">
                <a:solidFill>
                  <a:schemeClr val="bg1"/>
                </a:solidFill>
              </a:rPr>
              <a:t>foo(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vec2 </a:t>
            </a:r>
            <a:r>
              <a:rPr lang="en-US" noProof="1">
                <a:solidFill>
                  <a:schemeClr val="bg1"/>
                </a:solidFill>
              </a:rPr>
              <a:t>uv,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float </a:t>
            </a:r>
            <a:r>
              <a:rPr lang="en-US" noProof="1">
                <a:solidFill>
                  <a:schemeClr val="bg1"/>
                </a:solidFill>
              </a:rPr>
              <a:t>k)</a:t>
            </a:r>
          </a:p>
          <a:p>
            <a:r>
              <a:rPr lang="en-US" noProof="1">
                <a:solidFill>
                  <a:schemeClr val="bg1"/>
                </a:solidFill>
              </a:rPr>
              <a:t>{</a:t>
            </a:r>
          </a:p>
          <a:p>
            <a:r>
              <a:rPr lang="en-US" noProof="1">
                <a:solidFill>
                  <a:schemeClr val="bg1"/>
                </a:solidFill>
              </a:rPr>
              <a:t>   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float </a:t>
            </a:r>
            <a:r>
              <a:rPr lang="en-US" noProof="1">
                <a:solidFill>
                  <a:schemeClr val="bg1"/>
                </a:solidFill>
              </a:rPr>
              <a:t>o =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length</a:t>
            </a:r>
            <a:r>
              <a:rPr lang="en-US" noProof="1">
                <a:solidFill>
                  <a:schemeClr val="bg1"/>
                </a:solidFill>
              </a:rPr>
              <a:t>(uv) + k;</a:t>
            </a:r>
          </a:p>
          <a:p>
            <a:r>
              <a:rPr lang="en-US" noProof="1">
                <a:solidFill>
                  <a:schemeClr val="bg1"/>
                </a:solidFill>
              </a:rPr>
              <a:t> 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return </a:t>
            </a:r>
            <a:r>
              <a:rPr lang="en-US" noProof="1">
                <a:solidFill>
                  <a:schemeClr val="bg1"/>
                </a:solidFill>
              </a:rPr>
              <a:t>o;</a:t>
            </a:r>
          </a:p>
          <a:p>
            <a:r>
              <a:rPr lang="en-US" noProof="1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239966-78D9-7F34-DF51-1EDA827D2A02}"/>
              </a:ext>
            </a:extLst>
          </p:cNvPr>
          <p:cNvSpPr/>
          <p:nvPr/>
        </p:nvSpPr>
        <p:spPr>
          <a:xfrm>
            <a:off x="2968751" y="2144021"/>
            <a:ext cx="2982418" cy="1169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41EE73-5486-BDB6-36A2-7AFCB9E8B12A}"/>
              </a:ext>
            </a:extLst>
          </p:cNvPr>
          <p:cNvSpPr txBox="1"/>
          <p:nvPr/>
        </p:nvSpPr>
        <p:spPr>
          <a:xfrm>
            <a:off x="2973351" y="2113469"/>
            <a:ext cx="295891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fn </a:t>
            </a:r>
            <a:r>
              <a:rPr lang="en-US" noProof="1">
                <a:solidFill>
                  <a:schemeClr val="bg1"/>
                </a:solidFill>
              </a:rPr>
              <a:t>foo(uv :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vec2f</a:t>
            </a:r>
            <a:r>
              <a:rPr lang="en-US" noProof="1">
                <a:solidFill>
                  <a:schemeClr val="bg1"/>
                </a:solidFill>
              </a:rPr>
              <a:t>, k :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f32</a:t>
            </a:r>
            <a:r>
              <a:rPr lang="en-US" noProof="1">
                <a:solidFill>
                  <a:schemeClr val="bg1"/>
                </a:solidFill>
              </a:rPr>
              <a:t>) 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-&gt; f32</a:t>
            </a:r>
          </a:p>
          <a:p>
            <a:r>
              <a:rPr lang="en-US" noProof="1">
                <a:solidFill>
                  <a:schemeClr val="bg1"/>
                </a:solidFill>
              </a:rPr>
              <a:t>{</a:t>
            </a:r>
          </a:p>
          <a:p>
            <a:r>
              <a:rPr lang="en-US" noProof="1">
                <a:solidFill>
                  <a:schemeClr val="bg1"/>
                </a:solidFill>
              </a:rPr>
              <a:t>   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var </a:t>
            </a:r>
            <a:r>
              <a:rPr lang="en-US" noProof="1">
                <a:solidFill>
                  <a:schemeClr val="bg1"/>
                </a:solidFill>
              </a:rPr>
              <a:t>o = 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length</a:t>
            </a:r>
            <a:r>
              <a:rPr lang="en-US" noProof="1">
                <a:solidFill>
                  <a:schemeClr val="bg1"/>
                </a:solidFill>
              </a:rPr>
              <a:t>(uv) + k;</a:t>
            </a:r>
          </a:p>
          <a:p>
            <a:r>
              <a:rPr lang="en-US" noProof="1">
                <a:solidFill>
                  <a:schemeClr val="bg1"/>
                </a:solidFill>
              </a:rPr>
              <a:t> 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return </a:t>
            </a:r>
            <a:r>
              <a:rPr lang="en-US" noProof="1">
                <a:solidFill>
                  <a:schemeClr val="bg1"/>
                </a:solidFill>
              </a:rPr>
              <a:t>o;</a:t>
            </a:r>
          </a:p>
          <a:p>
            <a:r>
              <a:rPr lang="en-US" noProof="1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4E7CEE-E941-23EA-C7E3-162D6CFD8D37}"/>
              </a:ext>
            </a:extLst>
          </p:cNvPr>
          <p:cNvSpPr txBox="1"/>
          <p:nvPr/>
        </p:nvSpPr>
        <p:spPr>
          <a:xfrm>
            <a:off x="264293" y="3401294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 noProof="0"/>
              <a:t>Ponteiros</a:t>
            </a:r>
            <a:r>
              <a:rPr lang="en-US" b="1"/>
              <a:t> (Pointers):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26A046-AE64-9FA9-AD0A-C2849DF9DCE0}"/>
              </a:ext>
            </a:extLst>
          </p:cNvPr>
          <p:cNvSpPr txBox="1"/>
          <p:nvPr/>
        </p:nvSpPr>
        <p:spPr>
          <a:xfrm>
            <a:off x="228265" y="680825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5">
                    <a:lumMod val="76000"/>
                  </a:schemeClr>
                </a:solidFill>
              </a:rPr>
              <a:t>GLSL</a:t>
            </a:r>
            <a:endParaRPr lang="en-US">
              <a:solidFill>
                <a:schemeClr val="accent5">
                  <a:lumMod val="76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95CDF1-ED75-86FA-1805-E4055E337F78}"/>
              </a:ext>
            </a:extLst>
          </p:cNvPr>
          <p:cNvSpPr txBox="1"/>
          <p:nvPr/>
        </p:nvSpPr>
        <p:spPr>
          <a:xfrm>
            <a:off x="2972603" y="668803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FFC000"/>
                </a:solidFill>
              </a:rPr>
              <a:t>WGSL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2F9B27-32B5-580F-9FF2-D2F1476F62DE}"/>
              </a:ext>
            </a:extLst>
          </p:cNvPr>
          <p:cNvSpPr txBox="1"/>
          <p:nvPr/>
        </p:nvSpPr>
        <p:spPr>
          <a:xfrm>
            <a:off x="264035" y="3688802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noProof="0">
                <a:solidFill>
                  <a:schemeClr val="accent5">
                    <a:lumMod val="76000"/>
                  </a:schemeClr>
                </a:solidFill>
              </a:rPr>
              <a:t>GLSL não suporta</a:t>
            </a:r>
            <a:endParaRPr lang="pt-BR" noProof="0">
              <a:solidFill>
                <a:schemeClr val="accent5">
                  <a:lumMod val="76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B9EF2-A882-3E5B-EC91-D7C135DE8768}"/>
              </a:ext>
            </a:extLst>
          </p:cNvPr>
          <p:cNvSpPr txBox="1"/>
          <p:nvPr/>
        </p:nvSpPr>
        <p:spPr>
          <a:xfrm>
            <a:off x="2851893" y="3688801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FFC000"/>
                </a:solidFill>
              </a:rPr>
              <a:t>WGSL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27C670-392A-FE97-F36B-88797A8F3601}"/>
              </a:ext>
            </a:extLst>
          </p:cNvPr>
          <p:cNvSpPr/>
          <p:nvPr/>
        </p:nvSpPr>
        <p:spPr>
          <a:xfrm>
            <a:off x="2848042" y="3985005"/>
            <a:ext cx="3198134" cy="14331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55F1CA-6439-5E7A-28EA-7647E086888B}"/>
              </a:ext>
            </a:extLst>
          </p:cNvPr>
          <p:cNvSpPr txBox="1"/>
          <p:nvPr/>
        </p:nvSpPr>
        <p:spPr>
          <a:xfrm>
            <a:off x="2852640" y="3978371"/>
            <a:ext cx="327050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fn </a:t>
            </a:r>
            <a:r>
              <a:rPr lang="en-US" noProof="1">
                <a:solidFill>
                  <a:schemeClr val="bg1"/>
                </a:solidFill>
              </a:rPr>
              <a:t>foo(uv: ptr&lt;function, vec2f&gt;)  </a:t>
            </a:r>
            <a:r>
              <a:rPr lang="en-US" noProof="1">
                <a:solidFill>
                  <a:schemeClr val="accent2">
                    <a:lumMod val="76000"/>
                  </a:schemeClr>
                </a:solidFill>
              </a:rPr>
              <a:t>-&gt; f32</a:t>
            </a:r>
          </a:p>
          <a:p>
            <a:r>
              <a:rPr lang="en-US" noProof="1">
                <a:solidFill>
                  <a:schemeClr val="bg1"/>
                </a:solidFill>
              </a:rPr>
              <a:t>{</a:t>
            </a:r>
          </a:p>
          <a:p>
            <a:r>
              <a:rPr lang="en-US" noProof="1">
                <a:solidFill>
                  <a:schemeClr val="bg1"/>
                </a:solidFill>
              </a:rPr>
              <a:t> </a:t>
            </a:r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return length</a:t>
            </a:r>
            <a:r>
              <a:rPr lang="en-US" noProof="1">
                <a:solidFill>
                  <a:schemeClr val="bg1"/>
                </a:solidFill>
              </a:rPr>
              <a:t>(uv);</a:t>
            </a:r>
          </a:p>
          <a:p>
            <a:r>
              <a:rPr lang="en-US" noProof="1">
                <a:solidFill>
                  <a:schemeClr val="bg1"/>
                </a:solidFill>
              </a:rPr>
              <a:t>}</a:t>
            </a:r>
          </a:p>
          <a:p>
            <a:endParaRPr lang="en-US" noProof="1">
              <a:solidFill>
                <a:schemeClr val="bg1"/>
              </a:solidFill>
            </a:endParaRPr>
          </a:p>
          <a:p>
            <a:r>
              <a:rPr lang="en-US" noProof="1">
                <a:solidFill>
                  <a:schemeClr val="bg2">
                    <a:lumMod val="60000"/>
                    <a:lumOff val="40000"/>
                  </a:schemeClr>
                </a:solidFill>
              </a:rPr>
              <a:t>foo</a:t>
            </a:r>
            <a:r>
              <a:rPr lang="en-US" noProof="1">
                <a:solidFill>
                  <a:schemeClr val="bg1"/>
                </a:solidFill>
              </a:rPr>
              <a:t>(&amp;uv);</a:t>
            </a:r>
          </a:p>
        </p:txBody>
      </p:sp>
    </p:spTree>
    <p:extLst>
      <p:ext uri="{BB962C8B-B14F-4D97-AF65-F5344CB8AC3E}">
        <p14:creationId xmlns:p14="http://schemas.microsoft.com/office/powerpoint/2010/main" val="3467413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 noProof="0"/>
              <a:t>Projeto </a:t>
            </a:r>
            <a:r>
              <a:rPr lang="pt-BR" sz="2650" noProof="0" err="1"/>
              <a:t>Raytracer</a:t>
            </a:r>
            <a:endParaRPr lang="pt-BR" sz="2650" noProof="0"/>
          </a:p>
        </p:txBody>
      </p:sp>
      <p:sp>
        <p:nvSpPr>
          <p:cNvPr id="204" name="Google Shape;204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40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8D89E-4279-71C5-3E9B-FADEE57B205A}"/>
              </a:ext>
            </a:extLst>
          </p:cNvPr>
          <p:cNvSpPr txBox="1"/>
          <p:nvPr/>
        </p:nvSpPr>
        <p:spPr>
          <a:xfrm>
            <a:off x="264021" y="1431315"/>
            <a:ext cx="674848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hlinkClick r:id="rId3"/>
              </a:rPr>
              <a:t>https://github.com/Gustavobb/raytracing-wgsl-template</a:t>
            </a:r>
            <a:r>
              <a:rPr lang="en-US" sz="1600"/>
              <a:t> - Fazer um fork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E13E7-FA94-0F43-87E0-A7AC580208E9}"/>
              </a:ext>
            </a:extLst>
          </p:cNvPr>
          <p:cNvSpPr txBox="1"/>
          <p:nvPr/>
        </p:nvSpPr>
        <p:spPr>
          <a:xfrm>
            <a:off x="236246" y="1036646"/>
            <a:ext cx="317463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noProof="0"/>
              <a:t>Rubrica/Dicas/Código</a:t>
            </a:r>
          </a:p>
        </p:txBody>
      </p:sp>
    </p:spTree>
    <p:extLst>
      <p:ext uri="{BB962C8B-B14F-4D97-AF65-F5344CB8AC3E}">
        <p14:creationId xmlns:p14="http://schemas.microsoft.com/office/powerpoint/2010/main" val="424031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650" err="1"/>
              <a:t>Projeto</a:t>
            </a:r>
            <a:r>
              <a:rPr lang="en-US" sz="2650"/>
              <a:t> </a:t>
            </a:r>
            <a:r>
              <a:rPr lang="en-US" sz="2650" err="1"/>
              <a:t>Raytracer</a:t>
            </a:r>
          </a:p>
        </p:txBody>
      </p:sp>
      <p:sp>
        <p:nvSpPr>
          <p:cNvPr id="204" name="Google Shape;204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3AD0C-C880-C8ED-2281-0AF00EB8CE06}"/>
              </a:ext>
            </a:extLst>
          </p:cNvPr>
          <p:cNvSpPr txBox="1"/>
          <p:nvPr/>
        </p:nvSpPr>
        <p:spPr>
          <a:xfrm>
            <a:off x="734886" y="639888"/>
            <a:ext cx="3114714" cy="1369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Se </a:t>
            </a:r>
            <a:r>
              <a:rPr lang="en-US" sz="1600" err="1"/>
              <a:t>você</a:t>
            </a:r>
            <a:r>
              <a:rPr lang="en-US" sz="1600"/>
              <a:t> </a:t>
            </a:r>
            <a:r>
              <a:rPr lang="en-US" sz="1600" err="1"/>
              <a:t>fizer</a:t>
            </a:r>
            <a:r>
              <a:rPr lang="en-US" sz="1600"/>
              <a:t>:</a:t>
            </a:r>
            <a:endParaRPr lang="en-US"/>
          </a:p>
          <a:p>
            <a:endParaRPr lang="en-US"/>
          </a:p>
          <a:p>
            <a:endParaRPr lang="en-US" sz="900">
              <a:solidFill>
                <a:schemeClr val="bg1">
                  <a:lumMod val="95000"/>
                </a:schemeClr>
              </a:solidFill>
              <a:latin typeface="Menlo"/>
            </a:endParaRPr>
          </a:p>
          <a:p>
            <a:endParaRPr lang="en-US"/>
          </a:p>
          <a:p>
            <a:endParaRPr lang="en-US" sz="1600"/>
          </a:p>
          <a:p>
            <a:pPr marL="285750" indent="-285750">
              <a:buAutoNum type="arabicPeriod"/>
            </a:pPr>
            <a:endParaRPr lang="en-US"/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176A19F9-8F5E-1BD4-BDA8-6F3602F5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" r="269" b="5586"/>
          <a:stretch/>
        </p:blipFill>
        <p:spPr>
          <a:xfrm>
            <a:off x="744707" y="939309"/>
            <a:ext cx="4436675" cy="2026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CE2BA-1024-90CD-FD0D-B34E967E8AC5}"/>
              </a:ext>
            </a:extLst>
          </p:cNvPr>
          <p:cNvSpPr txBox="1"/>
          <p:nvPr/>
        </p:nvSpPr>
        <p:spPr>
          <a:xfrm>
            <a:off x="734661" y="3096625"/>
            <a:ext cx="6482293" cy="1369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Com a aula de </a:t>
            </a:r>
            <a:r>
              <a:rPr lang="en-US" sz="1600" err="1"/>
              <a:t>hoje</a:t>
            </a:r>
            <a:r>
              <a:rPr lang="en-US" sz="1600"/>
              <a:t>, </a:t>
            </a:r>
            <a:r>
              <a:rPr lang="en-US" sz="1600" err="1"/>
              <a:t>você</a:t>
            </a:r>
            <a:r>
              <a:rPr lang="en-US" sz="1600"/>
              <a:t> </a:t>
            </a:r>
            <a:r>
              <a:rPr lang="en-US" sz="1600" err="1"/>
              <a:t>chega</a:t>
            </a:r>
            <a:r>
              <a:rPr lang="en-US" sz="1600"/>
              <a:t> (</a:t>
            </a:r>
            <a:r>
              <a:rPr lang="en-US" sz="1600" err="1"/>
              <a:t>cena</a:t>
            </a:r>
            <a:r>
              <a:rPr lang="en-US" sz="1600"/>
              <a:t> "Basic"):</a:t>
            </a:r>
          </a:p>
          <a:p>
            <a:endParaRPr lang="en-US"/>
          </a:p>
          <a:p>
            <a:endParaRPr lang="en-US" sz="900">
              <a:solidFill>
                <a:schemeClr val="bg1">
                  <a:lumMod val="95000"/>
                </a:schemeClr>
              </a:solidFill>
              <a:latin typeface="Menlo"/>
            </a:endParaRPr>
          </a:p>
          <a:p>
            <a:endParaRPr lang="en-US"/>
          </a:p>
          <a:p>
            <a:endParaRPr lang="en-US" sz="1600"/>
          </a:p>
          <a:p>
            <a:pPr marL="285750" indent="-285750">
              <a:buAutoNum type="arabicPeriod"/>
            </a:pPr>
            <a:endParaRPr lang="en-US"/>
          </a:p>
        </p:txBody>
      </p:sp>
      <p:pic>
        <p:nvPicPr>
          <p:cNvPr id="3" name="Picture 2" descr="A red ball on a gray surface&#10;&#10;Description automatically generated">
            <a:extLst>
              <a:ext uri="{FF2B5EF4-FFF2-40B4-BE49-F238E27FC236}">
                <a16:creationId xmlns:a16="http://schemas.microsoft.com/office/drawing/2014/main" id="{C6BA36AF-A9D0-2FEA-C224-D43603B1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17" y="3527502"/>
            <a:ext cx="2048025" cy="20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68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650"/>
              <a:t>Proxima aula</a:t>
            </a:r>
            <a:endParaRPr lang="en-US"/>
          </a:p>
        </p:txBody>
      </p:sp>
      <p:sp>
        <p:nvSpPr>
          <p:cNvPr id="204" name="Google Shape;204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3AD0C-C880-C8ED-2281-0AF00EB8CE06}"/>
              </a:ext>
            </a:extLst>
          </p:cNvPr>
          <p:cNvSpPr txBox="1"/>
          <p:nvPr/>
        </p:nvSpPr>
        <p:spPr>
          <a:xfrm>
            <a:off x="239027" y="749287"/>
            <a:ext cx="6014907" cy="38625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3200"/>
              <a:t>Gamma space vs linear space</a:t>
            </a:r>
          </a:p>
          <a:p>
            <a:pPr marL="285750" indent="-285750">
              <a:buFont typeface="Calibri,Sans-Serif"/>
              <a:buChar char="-"/>
            </a:pPr>
            <a:r>
              <a:rPr lang="en-US" sz="3200"/>
              <a:t>Accumulate frames</a:t>
            </a:r>
          </a:p>
          <a:p>
            <a:pPr marL="285750" indent="-285750">
              <a:buFont typeface="Calibri"/>
              <a:buChar char="-"/>
            </a:pPr>
            <a:r>
              <a:rPr lang="en-US" sz="3200"/>
              <a:t>Metallic/Specular objects</a:t>
            </a:r>
          </a:p>
          <a:p>
            <a:pPr marL="285750" indent="-285750">
              <a:buFont typeface="Calibri"/>
              <a:buChar char="-"/>
            </a:pPr>
            <a:r>
              <a:rPr lang="en-US" sz="3200"/>
              <a:t>Emissive objects</a:t>
            </a:r>
          </a:p>
          <a:p>
            <a:pPr marL="285750" indent="-285750">
              <a:buFont typeface="Calibri"/>
              <a:buChar char="-"/>
            </a:pPr>
            <a:r>
              <a:rPr lang="en-US" sz="3200"/>
              <a:t>Dielectric objects</a:t>
            </a:r>
          </a:p>
          <a:p>
            <a:pPr marL="285750" indent="-285750">
              <a:buFont typeface="Calibri"/>
              <a:buChar char="-"/>
            </a:pPr>
            <a:r>
              <a:rPr lang="en-US" sz="3200"/>
              <a:t>Defocus</a:t>
            </a:r>
          </a:p>
          <a:p>
            <a:endParaRPr lang="en-US" sz="900">
              <a:solidFill>
                <a:srgbClr val="F2F2F2"/>
              </a:solidFill>
              <a:latin typeface="Menlo"/>
            </a:endParaRPr>
          </a:p>
          <a:p>
            <a:endParaRPr lang="en-US"/>
          </a:p>
          <a:p>
            <a:endParaRPr lang="en-US" sz="1600"/>
          </a:p>
          <a:p>
            <a:pPr marL="285750" indent="-285750">
              <a:buFont typeface="Calibri"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8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400300"/>
            <a:ext cx="7343775" cy="32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200"/>
              <a:t>Luciano Soares</a:t>
            </a:r>
            <a:br>
              <a:rPr lang="pt-BR" sz="2200"/>
            </a:br>
            <a:r>
              <a:rPr lang="pt-BR" sz="2200"/>
              <a:t>&lt;</a:t>
            </a:r>
            <a:r>
              <a:rPr lang="pt-BR" sz="2200" err="1"/>
              <a:t>lpsoares@insper.edu.br</a:t>
            </a:r>
            <a:r>
              <a:rPr lang="pt-BR" sz="2200"/>
              <a:t>&gt;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Fabio Orfali</a:t>
            </a:r>
            <a:br>
              <a:rPr lang="en-BR" sz="2200"/>
            </a:br>
            <a:r>
              <a:rPr lang="en-BR" sz="2200"/>
              <a:t>&lt;fabioo1@insper.edu.br&gt;</a:t>
            </a:r>
            <a:endParaRPr lang="pt-BR"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Gustavo Braga</a:t>
            </a:r>
            <a:br>
              <a:rPr lang="en-BR" sz="2200"/>
            </a:br>
            <a:r>
              <a:rPr lang="en-US" sz="2200"/>
              <a:t>&lt;gustavobb1@insper.edu.br&gt;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Compute Shader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9690D-98B3-BAA1-CC8A-EEA14BE9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714375"/>
            <a:ext cx="8428232" cy="4772026"/>
          </a:xfrm>
        </p:spPr>
        <p:txBody>
          <a:bodyPr>
            <a:normAutofit/>
          </a:bodyPr>
          <a:lstStyle/>
          <a:p>
            <a:pPr marL="217488" indent="-217488">
              <a:spcAft>
                <a:spcPts val="600"/>
              </a:spcAft>
              <a:buChar char="•"/>
            </a:pPr>
            <a:r>
              <a:rPr lang="pt-BR" sz="1500" b="1" noProof="0"/>
              <a:t>Propósito Geral</a:t>
            </a:r>
            <a:r>
              <a:rPr lang="pt-BR" sz="1500" noProof="0"/>
              <a:t>: Realiza operações computacionais diretamente na GPU, como física, simulação, processamento de dados, etc., sem precisar gerar gráficos.</a:t>
            </a:r>
          </a:p>
          <a:p>
            <a:pPr marL="217488" indent="-217488">
              <a:spcAft>
                <a:spcPts val="600"/>
              </a:spcAft>
              <a:buChar char="•"/>
            </a:pPr>
            <a:r>
              <a:rPr lang="pt-BR" sz="1500" b="1" noProof="0"/>
              <a:t>Independente de Pipeline Gráfico</a:t>
            </a:r>
            <a:r>
              <a:rPr lang="pt-BR" sz="1500" noProof="0"/>
              <a:t>: Desvinculado ao pipeline gráfico tradicional (</a:t>
            </a:r>
            <a:r>
              <a:rPr lang="pt-BR" sz="1500" noProof="0" err="1"/>
              <a:t>vertex</a:t>
            </a:r>
            <a:r>
              <a:rPr lang="pt-BR" sz="1500" noProof="0"/>
              <a:t>/</a:t>
            </a:r>
            <a:r>
              <a:rPr lang="pt-BR" sz="1500" noProof="0" err="1"/>
              <a:t>fragment</a:t>
            </a:r>
            <a:r>
              <a:rPr lang="pt-BR" sz="1500" noProof="0"/>
              <a:t> </a:t>
            </a:r>
            <a:r>
              <a:rPr lang="pt-BR" sz="1500" noProof="0" err="1"/>
              <a:t>shaders</a:t>
            </a:r>
            <a:r>
              <a:rPr lang="pt-BR" sz="1500" noProof="0"/>
              <a:t>), sendo independentemente da renderização.</a:t>
            </a:r>
          </a:p>
          <a:p>
            <a:pPr marL="217488" indent="-217488">
              <a:spcAft>
                <a:spcPts val="600"/>
              </a:spcAft>
              <a:buChar char="•"/>
            </a:pPr>
            <a:r>
              <a:rPr lang="pt-BR" sz="1500" b="1" noProof="0"/>
              <a:t>Grupos de Trabalho (Workgroups)</a:t>
            </a:r>
            <a:r>
              <a:rPr lang="pt-BR" sz="1500" noProof="0"/>
              <a:t>: Divide a tarefa em grupos de trabalho para distribuir a carga computacional de forma eficiente entre os núcleos da GPU.</a:t>
            </a:r>
          </a:p>
          <a:p>
            <a:pPr marL="217488" indent="-217488">
              <a:spcAft>
                <a:spcPts val="600"/>
              </a:spcAft>
              <a:buChar char="•"/>
            </a:pPr>
            <a:r>
              <a:rPr lang="pt-BR" sz="1500" b="1" noProof="0"/>
              <a:t>Entrada/Saída de Dados</a:t>
            </a:r>
            <a:r>
              <a:rPr lang="pt-BR" sz="1500" noProof="0"/>
              <a:t>: Recebe e escreve dados diretamente na memória da GPU (buffers, imagens), podendo manipular grandes volumes de dados.</a:t>
            </a:r>
          </a:p>
          <a:p>
            <a:pPr marL="217488" indent="-217488">
              <a:spcAft>
                <a:spcPts val="600"/>
              </a:spcAft>
              <a:buFont typeface="Arial"/>
              <a:buChar char="•"/>
            </a:pPr>
            <a:r>
              <a:rPr lang="pt-BR" sz="1500" b="1" noProof="0"/>
              <a:t>Aplicações Diversas</a:t>
            </a:r>
            <a:r>
              <a:rPr lang="pt-BR" sz="1500" noProof="0"/>
              <a:t>: Usado para tarefas como física de partículas, inteligência artificial, simulação de fluidos, processamento de imagem, machine learning, etc.</a:t>
            </a:r>
          </a:p>
          <a:p>
            <a:pPr marL="217488" indent="-217488">
              <a:spcAft>
                <a:spcPts val="600"/>
              </a:spcAft>
              <a:buFont typeface="Arial,Sans-Serif"/>
              <a:buChar char="•"/>
            </a:pPr>
            <a:r>
              <a:rPr lang="pt-BR" sz="1500" b="1" noProof="0"/>
              <a:t>Exemplo: </a:t>
            </a:r>
            <a:r>
              <a:rPr lang="pt-BR" sz="1500" noProof="0">
                <a:hlinkClick r:id="rId3"/>
              </a:rPr>
              <a:t>https://gubebra.itch.io/multiple-species-physarum</a:t>
            </a:r>
            <a:endParaRPr lang="pt-BR" sz="1500" noProof="0">
              <a:latin typeface="Calibri"/>
              <a:ea typeface="Calibri"/>
              <a:cs typeface="Calibri"/>
            </a:endParaRPr>
          </a:p>
          <a:p>
            <a:pPr marL="217488" indent="-217488">
              <a:spcAft>
                <a:spcPts val="600"/>
              </a:spcAft>
              <a:buFont typeface="Arial,Sans-Serif"/>
              <a:buChar char="•"/>
            </a:pPr>
            <a:r>
              <a:rPr lang="pt-BR" sz="1500" noProof="0"/>
              <a:t>Simulação de agentes (partículas, objetos)</a:t>
            </a:r>
          </a:p>
          <a:p>
            <a:pPr marL="571500" indent="-342900">
              <a:buFont typeface="Arial,Sans-Serif"/>
              <a:buChar char="•"/>
            </a:pPr>
            <a:endParaRPr lang="pt-BR" sz="1400" noProof="0"/>
          </a:p>
          <a:p>
            <a:pPr marL="228600" indent="0"/>
            <a:r>
              <a:rPr lang="pt-BR" sz="1800" b="1" noProof="0"/>
              <a:t>Resumindo: </a:t>
            </a:r>
            <a:r>
              <a:rPr lang="pt-BR" sz="1800" noProof="0"/>
              <a:t>Mais customizável, maleável, robusto e geral.</a:t>
            </a:r>
          </a:p>
        </p:txBody>
      </p:sp>
    </p:spTree>
    <p:extLst>
      <p:ext uri="{BB962C8B-B14F-4D97-AF65-F5344CB8AC3E}">
        <p14:creationId xmlns:p14="http://schemas.microsoft.com/office/powerpoint/2010/main" val="210887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Compute Shader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6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pic>
        <p:nvPicPr>
          <p:cNvPr id="2" name="Picture 1" descr="A visual guide to the structure of compute shaders : r/Unity3D">
            <a:extLst>
              <a:ext uri="{FF2B5EF4-FFF2-40B4-BE49-F238E27FC236}">
                <a16:creationId xmlns:a16="http://schemas.microsoft.com/office/drawing/2014/main" id="{2977B7F2-35B1-5BF9-1B17-50DD71DBA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514" y="736793"/>
            <a:ext cx="5619425" cy="45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D3E70F-7457-BF83-E1D7-7C93D7303C43}"/>
              </a:ext>
            </a:extLst>
          </p:cNvPr>
          <p:cNvSpPr/>
          <p:nvPr/>
        </p:nvSpPr>
        <p:spPr>
          <a:xfrm>
            <a:off x="295638" y="1658728"/>
            <a:ext cx="6207453" cy="1384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1C57D-CE28-5CB2-8A56-A62DBE4376B8}"/>
              </a:ext>
            </a:extLst>
          </p:cNvPr>
          <p:cNvSpPr/>
          <p:nvPr/>
        </p:nvSpPr>
        <p:spPr>
          <a:xfrm>
            <a:off x="295500" y="3708000"/>
            <a:ext cx="7753424" cy="3657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Compute Shader em WGSL</a:t>
            </a:r>
            <a:endParaRPr lang="en-US"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7</a:t>
            </a:fld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9690D-98B3-BAA1-CC8A-EEA14BE9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4580026"/>
          </a:xfrm>
        </p:spPr>
        <p:txBody>
          <a:bodyPr>
            <a:normAutofit/>
          </a:bodyPr>
          <a:lstStyle/>
          <a:p>
            <a:pPr marL="571500" indent="-342900">
              <a:buChar char="•"/>
            </a:pPr>
            <a:endParaRPr lang="en-US" sz="1400"/>
          </a:p>
          <a:p>
            <a:pPr marL="571500" indent="-342900">
              <a:buFont typeface="Arial"/>
              <a:buChar char="•"/>
            </a:pPr>
            <a:endParaRPr lang="en-US"/>
          </a:p>
          <a:p>
            <a:pPr marL="571500" indent="-342900">
              <a:buFont typeface="Arial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65535-9792-838C-1907-454C7482F378}"/>
              </a:ext>
            </a:extLst>
          </p:cNvPr>
          <p:cNvSpPr txBox="1"/>
          <p:nvPr/>
        </p:nvSpPr>
        <p:spPr>
          <a:xfrm>
            <a:off x="296659" y="1658151"/>
            <a:ext cx="620665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1">
                <a:solidFill>
                  <a:srgbClr val="F29668"/>
                </a:solidFill>
                <a:latin typeface="Menlo"/>
              </a:rPr>
              <a:t>const 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THREAD_COUNT = 16;</a:t>
            </a:r>
            <a:endParaRPr lang="en-US" noProof="1">
              <a:solidFill>
                <a:srgbClr val="F29668"/>
              </a:solidFill>
              <a:latin typeface="Menlo"/>
            </a:endParaRPr>
          </a:p>
          <a:p>
            <a:r>
              <a:rPr lang="en-US" noProof="1">
                <a:solidFill>
                  <a:srgbClr val="F29668"/>
                </a:solidFill>
                <a:latin typeface="Menlo"/>
              </a:rPr>
              <a:t>@</a:t>
            </a:r>
            <a:r>
              <a:rPr lang="en-US" noProof="1">
                <a:solidFill>
                  <a:srgbClr val="59C2FF"/>
                </a:solidFill>
                <a:latin typeface="Menlo"/>
              </a:rPr>
              <a:t>compute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noProof="1">
                <a:solidFill>
                  <a:srgbClr val="F29668"/>
                </a:solidFill>
                <a:latin typeface="Menlo"/>
              </a:rPr>
              <a:t>@</a:t>
            </a:r>
            <a:r>
              <a:rPr lang="en-US" noProof="1">
                <a:solidFill>
                  <a:srgbClr val="59C2FF"/>
                </a:solidFill>
                <a:latin typeface="Menlo"/>
              </a:rPr>
              <a:t>workgroup_size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(THREAD_COUNT, THREAD_COUNT, </a:t>
            </a:r>
            <a:r>
              <a:rPr lang="en-US" noProof="1">
                <a:solidFill>
                  <a:srgbClr val="D2A6FF"/>
                </a:solidFill>
                <a:latin typeface="Menlo"/>
              </a:rPr>
              <a:t>1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)</a:t>
            </a:r>
            <a:endParaRPr lang="en-US" noProof="1"/>
          </a:p>
          <a:p>
            <a:r>
              <a:rPr lang="en-US" noProof="1">
                <a:solidFill>
                  <a:srgbClr val="FF8F40"/>
                </a:solidFill>
                <a:latin typeface="Menlo"/>
              </a:rPr>
              <a:t>fn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 </a:t>
            </a:r>
            <a:r>
              <a:rPr lang="en-US" noProof="1">
                <a:solidFill>
                  <a:srgbClr val="FFB454"/>
                </a:solidFill>
                <a:latin typeface="Menlo"/>
              </a:rPr>
              <a:t>render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(</a:t>
            </a:r>
            <a:r>
              <a:rPr lang="en-US" noProof="1">
                <a:solidFill>
                  <a:srgbClr val="F29668"/>
                </a:solidFill>
                <a:latin typeface="Menlo"/>
              </a:rPr>
              <a:t>@</a:t>
            </a:r>
            <a:r>
              <a:rPr lang="en-US" noProof="1">
                <a:solidFill>
                  <a:srgbClr val="59C2FF"/>
                </a:solidFill>
                <a:latin typeface="Menlo"/>
              </a:rPr>
              <a:t>builtin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(global_invocation_id) id : </a:t>
            </a:r>
            <a:r>
              <a:rPr lang="en-US" noProof="1">
                <a:solidFill>
                  <a:srgbClr val="FF8F40"/>
                </a:solidFill>
                <a:latin typeface="Menlo"/>
              </a:rPr>
              <a:t>vec3u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)</a:t>
            </a:r>
          </a:p>
          <a:p>
            <a:r>
              <a:rPr lang="en-US" noProof="1">
                <a:solidFill>
                  <a:srgbClr val="BFBDB6"/>
                </a:solidFill>
                <a:latin typeface="Menlo"/>
              </a:rPr>
              <a:t>{</a:t>
            </a:r>
          </a:p>
          <a:p>
            <a:r>
              <a:rPr lang="en-US" noProof="1">
                <a:solidFill>
                  <a:srgbClr val="BFBDB6"/>
                </a:solidFill>
                <a:latin typeface="Menlo"/>
              </a:rPr>
              <a:t>   ...</a:t>
            </a:r>
          </a:p>
          <a:p>
            <a:r>
              <a:rPr lang="en-US" noProof="1">
                <a:solidFill>
                  <a:srgbClr val="BFBDB6"/>
                </a:solidFill>
                <a:latin typeface="Menlo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56A5D-4C59-B8A1-FAEA-A69E810E8F30}"/>
              </a:ext>
            </a:extLst>
          </p:cNvPr>
          <p:cNvSpPr txBox="1"/>
          <p:nvPr/>
        </p:nvSpPr>
        <p:spPr>
          <a:xfrm>
            <a:off x="296659" y="1070945"/>
            <a:ext cx="2743200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50">
                <a:solidFill>
                  <a:schemeClr val="accent6"/>
                </a:solidFill>
                <a:latin typeface="Verdana"/>
              </a:rPr>
              <a:t>WGSL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35EAC-7F15-4B0E-793A-1DF366509249}"/>
              </a:ext>
            </a:extLst>
          </p:cNvPr>
          <p:cNvSpPr txBox="1"/>
          <p:nvPr/>
        </p:nvSpPr>
        <p:spPr>
          <a:xfrm>
            <a:off x="296520" y="3204107"/>
            <a:ext cx="2743200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50" err="1">
                <a:solidFill>
                  <a:schemeClr val="accent2">
                    <a:lumMod val="76000"/>
                  </a:schemeClr>
                </a:solidFill>
                <a:latin typeface="Verdana"/>
              </a:rPr>
              <a:t>Js</a:t>
            </a:r>
            <a:endParaRPr lang="en-US" sz="2650">
              <a:solidFill>
                <a:schemeClr val="accent2">
                  <a:lumMod val="76000"/>
                </a:schemeClr>
              </a:solidFill>
              <a:latin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4D113-66AF-2561-FE17-C57C44DADEB0}"/>
              </a:ext>
            </a:extLst>
          </p:cNvPr>
          <p:cNvSpPr txBox="1"/>
          <p:nvPr/>
        </p:nvSpPr>
        <p:spPr>
          <a:xfrm>
            <a:off x="296659" y="3707485"/>
            <a:ext cx="78461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1">
                <a:solidFill>
                  <a:srgbClr val="D2A6FF"/>
                </a:solidFill>
                <a:latin typeface="Menlo"/>
              </a:rPr>
              <a:t>pass</a:t>
            </a:r>
            <a:r>
              <a:rPr lang="en-US" noProof="1">
                <a:solidFill>
                  <a:srgbClr val="F29668"/>
                </a:solidFill>
                <a:latin typeface="Menlo"/>
              </a:rPr>
              <a:t>.</a:t>
            </a:r>
            <a:r>
              <a:rPr lang="en-US" noProof="1">
                <a:solidFill>
                  <a:srgbClr val="FFB454"/>
                </a:solidFill>
                <a:latin typeface="Menlo"/>
              </a:rPr>
              <a:t>dispatchWorkgroups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(rez.x </a:t>
            </a:r>
            <a:r>
              <a:rPr lang="en-US" noProof="1">
                <a:solidFill>
                  <a:srgbClr val="F29668"/>
                </a:solidFill>
                <a:latin typeface="Menlo"/>
              </a:rPr>
              <a:t>/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 THREAD_COUNT, rez.y </a:t>
            </a:r>
            <a:r>
              <a:rPr lang="en-US" noProof="1">
                <a:solidFill>
                  <a:srgbClr val="F29668"/>
                </a:solidFill>
                <a:latin typeface="Menlo"/>
              </a:rPr>
              <a:t>/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 THREAD_COUNT, </a:t>
            </a:r>
            <a:r>
              <a:rPr lang="en-US" noProof="1">
                <a:solidFill>
                  <a:srgbClr val="D2A6FF"/>
                </a:solidFill>
                <a:latin typeface="Menlo"/>
              </a:rPr>
              <a:t>1</a:t>
            </a:r>
            <a:r>
              <a:rPr lang="en-US" noProof="1">
                <a:solidFill>
                  <a:srgbClr val="BFBDB6"/>
                </a:solidFill>
                <a:latin typeface="Menlo"/>
              </a:rPr>
              <a:t>);</a:t>
            </a:r>
          </a:p>
          <a:p>
            <a:endParaRPr lang="en-US" noProof="1">
              <a:solidFill>
                <a:srgbClr val="BFBDB6"/>
              </a:solidFill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2251994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Ray Tracing</a:t>
            </a: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/>
              <a:t>Esta parte do curso foi baseada no livro: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rgbClr val="222222"/>
                </a:solidFill>
              </a:rPr>
              <a:t>“Ray Tracing in One Weekend”, por Peter Shirley</a:t>
            </a:r>
            <a:br>
              <a:rPr lang="en-BR" sz="1400">
                <a:solidFill>
                  <a:srgbClr val="222222"/>
                </a:solidFill>
              </a:rPr>
            </a:br>
            <a:r>
              <a:rPr lang="en-BR" sz="1400" b="1">
                <a:solidFill>
                  <a:srgbClr val="222222"/>
                </a:solidFill>
              </a:rPr>
              <a:t>URL (series)</a:t>
            </a:r>
            <a:r>
              <a:rPr lang="en-BR" sz="1400">
                <a:solidFill>
                  <a:srgbClr val="222222"/>
                </a:solidFill>
              </a:rPr>
              <a:t>: </a:t>
            </a:r>
            <a:r>
              <a:rPr lang="en-BR" sz="1400">
                <a:solidFill>
                  <a:srgbClr val="3388AA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https://raytracing.github.io/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3388A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4" name="Google Shape;5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8400" y="446219"/>
            <a:ext cx="29718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BR" sz="2650"/>
              <a:t>Ray Tracing – o que é</a:t>
            </a:r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44645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7488" indent="-217488">
              <a:buFont typeface="Calibri"/>
              <a:buChar char="-"/>
            </a:pPr>
            <a:r>
              <a:rPr lang="pt-BR" sz="1600" b="1" noProof="0"/>
              <a:t>Ray </a:t>
            </a:r>
            <a:r>
              <a:rPr lang="pt-BR" sz="1600" b="1"/>
              <a:t>T</a:t>
            </a:r>
            <a:r>
              <a:rPr lang="pt-BR" sz="1600" b="1" noProof="0" err="1"/>
              <a:t>racing</a:t>
            </a:r>
            <a:r>
              <a:rPr lang="pt-BR" sz="1600" noProof="0"/>
              <a:t> é uma técnica de renderização usada para criar imagens altamente realistas, simulando o comportamento reverso dos raios de luz.</a:t>
            </a:r>
          </a:p>
          <a:p>
            <a:pPr marL="217488" indent="-217488">
              <a:buFont typeface="Calibri"/>
              <a:buChar char="-"/>
            </a:pPr>
            <a:r>
              <a:rPr lang="pt-BR" sz="1600" noProof="0"/>
              <a:t>A técnica funciona ao </a:t>
            </a:r>
            <a:r>
              <a:rPr lang="pt-BR" sz="1600" b="1" noProof="0"/>
              <a:t>rastrear fontes de luz</a:t>
            </a:r>
            <a:r>
              <a:rPr lang="pt-BR" sz="1600" noProof="0"/>
              <a:t> partindo de uma câmera e verificando onde esses raios atingem objetos no ambiente.</a:t>
            </a:r>
          </a:p>
          <a:p>
            <a:pPr marL="217488" indent="-217488">
              <a:buFont typeface="Calibri"/>
              <a:buChar char="-"/>
            </a:pPr>
            <a:r>
              <a:rPr lang="pt-BR" sz="1600" noProof="0"/>
              <a:t>Cada interação de um raio com uma superfície tem cálculos de </a:t>
            </a:r>
            <a:r>
              <a:rPr lang="pt-BR" sz="1600" b="1" noProof="0"/>
              <a:t>reflexão, refração, sombreamento e sombras</a:t>
            </a:r>
            <a:r>
              <a:rPr lang="pt-BR" sz="1600" noProof="0"/>
              <a:t> com base nas propriedades do material e da iluminação da cena.</a:t>
            </a:r>
          </a:p>
          <a:p>
            <a:pPr marL="217488" indent="-217488">
              <a:buFont typeface="Calibri"/>
              <a:buChar char="-"/>
            </a:pPr>
            <a:r>
              <a:rPr lang="pt-BR" sz="1600" noProof="0"/>
              <a:t>Matemática para definir objetos (</a:t>
            </a:r>
            <a:r>
              <a:rPr lang="pt-BR" sz="1600" noProof="0" err="1"/>
              <a:t>ex</a:t>
            </a:r>
            <a:r>
              <a:rPr lang="pt-BR" sz="1600" noProof="0"/>
              <a:t>: geometrias) pode ser complexa.</a:t>
            </a:r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  <p:pic>
        <p:nvPicPr>
          <p:cNvPr id="2" name="Picture 1" descr="Ray Tracing: a tecnologia por trás dos gráficos ultrarrealistas">
            <a:extLst>
              <a:ext uri="{FF2B5EF4-FFF2-40B4-BE49-F238E27FC236}">
                <a16:creationId xmlns:a16="http://schemas.microsoft.com/office/drawing/2014/main" id="{99499EFB-C64D-1146-65D1-6503AE1E2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85" y="3114076"/>
            <a:ext cx="4063335" cy="2253963"/>
          </a:xfrm>
          <a:prstGeom prst="rect">
            <a:avLst/>
          </a:prstGeom>
        </p:spPr>
      </p:pic>
      <p:sp>
        <p:nvSpPr>
          <p:cNvPr id="4" name="Google Shape;64;p10">
            <a:extLst>
              <a:ext uri="{FF2B5EF4-FFF2-40B4-BE49-F238E27FC236}">
                <a16:creationId xmlns:a16="http://schemas.microsoft.com/office/drawing/2014/main" id="{E0106044-FFE2-2906-B88A-1561BF492EEF}"/>
              </a:ext>
            </a:extLst>
          </p:cNvPr>
          <p:cNvSpPr txBox="1"/>
          <p:nvPr/>
        </p:nvSpPr>
        <p:spPr>
          <a:xfrm>
            <a:off x="731700" y="5416575"/>
            <a:ext cx="7680600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fonte: Ray Tracing Gems - High-Quality and Real-Time Rendering with DXR and Other APIs, por: Eric HainesTomas evAkenine-Möller</a:t>
            </a:r>
            <a:endParaRPr sz="700"/>
          </a:p>
        </p:txBody>
      </p:sp>
      <p:pic>
        <p:nvPicPr>
          <p:cNvPr id="6" name="Google Shape;63;p10" descr="A diagram of a light bulb and a light bulb&#10;&#10;Description automatically generated">
            <a:extLst>
              <a:ext uri="{FF2B5EF4-FFF2-40B4-BE49-F238E27FC236}">
                <a16:creationId xmlns:a16="http://schemas.microsoft.com/office/drawing/2014/main" id="{E5C89321-27A5-D1E2-7466-E63B5460605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t="2011"/>
          <a:stretch/>
        </p:blipFill>
        <p:spPr>
          <a:xfrm>
            <a:off x="4903162" y="3065540"/>
            <a:ext cx="3761508" cy="23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(16:10)</PresentationFormat>
  <Slides>43</Slides>
  <Notes>42</Notes>
  <HiddenSlides>3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Personalizar design</vt:lpstr>
      <vt:lpstr>PowerPoint Presentation</vt:lpstr>
      <vt:lpstr>WGSL - WebGPU Shading Language</vt:lpstr>
      <vt:lpstr>WGSL vs GLSL</vt:lpstr>
      <vt:lpstr>WGSL vs GLSL - Exemplos</vt:lpstr>
      <vt:lpstr>Compute Shader</vt:lpstr>
      <vt:lpstr>Compute Shader</vt:lpstr>
      <vt:lpstr>Compute Shader em WGSL</vt:lpstr>
      <vt:lpstr>Ray Tracing</vt:lpstr>
      <vt:lpstr>Ray Tracing – o que é</vt:lpstr>
      <vt:lpstr>Alguns Livros Interessantes</vt:lpstr>
      <vt:lpstr>Onde Ray Tracing é usado</vt:lpstr>
      <vt:lpstr>Path Tracer</vt:lpstr>
      <vt:lpstr>Projeto</vt:lpstr>
      <vt:lpstr>Path Tracer</vt:lpstr>
      <vt:lpstr>Desempenho do Algoritmo</vt:lpstr>
      <vt:lpstr>Raio (half-line / semirreta)</vt:lpstr>
      <vt:lpstr>Lançando os Raios na Cena</vt:lpstr>
      <vt:lpstr>Criando câmera</vt:lpstr>
      <vt:lpstr>Criando o raio da câmera</vt:lpstr>
      <vt:lpstr>Fórmula de Bhaskara</vt:lpstr>
      <vt:lpstr>Adicionando uma Esfera</vt:lpstr>
      <vt:lpstr>Adicionando uma Esfera</vt:lpstr>
      <vt:lpstr>Adicionando uma Esfera</vt:lpstr>
      <vt:lpstr>Adicionando uma Esfera</vt:lpstr>
      <vt:lpstr>Desenhando a esfera</vt:lpstr>
      <vt:lpstr>Normais na Superfície</vt:lpstr>
      <vt:lpstr>Esfera exibindo valores das normais</vt:lpstr>
      <vt:lpstr>Simplificando o código de intersecção de raios</vt:lpstr>
      <vt:lpstr>Face frontal e traseira</vt:lpstr>
      <vt:lpstr>Antialiasing &amp; Luz</vt:lpstr>
      <vt:lpstr>Gerador de Números Aleatórios</vt:lpstr>
      <vt:lpstr>Várias amostras por pixel</vt:lpstr>
      <vt:lpstr>Antes e depois do Antialiasing</vt:lpstr>
      <vt:lpstr>Materiais difusos</vt:lpstr>
      <vt:lpstr>Reflexão Lambertiana</vt:lpstr>
      <vt:lpstr>Reflexão Lambertiana</vt:lpstr>
      <vt:lpstr>Resultado</vt:lpstr>
      <vt:lpstr>Shadow Acne (10 amostras)</vt:lpstr>
      <vt:lpstr>Shadow Acne (100 amostras)</vt:lpstr>
      <vt:lpstr>Projeto Raytracer</vt:lpstr>
      <vt:lpstr>Projeto Raytracer</vt:lpstr>
      <vt:lpstr>Proxima aula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cp:lastPrinted>2023-05-17T19:10:18Z</cp:lastPrinted>
  <dcterms:modified xsi:type="dcterms:W3CDTF">2024-11-04T14:52:39Z</dcterms:modified>
</cp:coreProperties>
</file>