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1" r:id="rId1"/>
  </p:sldMasterIdLst>
  <p:notesMasterIdLst>
    <p:notesMasterId r:id="rId65"/>
  </p:notesMasterIdLst>
  <p:sldIdLst>
    <p:sldId id="256" r:id="rId2"/>
    <p:sldId id="293" r:id="rId3"/>
    <p:sldId id="359" r:id="rId4"/>
    <p:sldId id="360" r:id="rId5"/>
    <p:sldId id="392" r:id="rId6"/>
    <p:sldId id="364" r:id="rId7"/>
    <p:sldId id="362" r:id="rId8"/>
    <p:sldId id="361" r:id="rId9"/>
    <p:sldId id="323" r:id="rId10"/>
    <p:sldId id="363" r:id="rId11"/>
    <p:sldId id="365" r:id="rId12"/>
    <p:sldId id="376" r:id="rId13"/>
    <p:sldId id="377" r:id="rId14"/>
    <p:sldId id="391" r:id="rId15"/>
    <p:sldId id="379" r:id="rId16"/>
    <p:sldId id="380" r:id="rId17"/>
    <p:sldId id="381" r:id="rId18"/>
    <p:sldId id="382" r:id="rId19"/>
    <p:sldId id="383" r:id="rId20"/>
    <p:sldId id="384" r:id="rId21"/>
    <p:sldId id="393" r:id="rId22"/>
    <p:sldId id="375" r:id="rId23"/>
    <p:sldId id="367" r:id="rId24"/>
    <p:sldId id="366" r:id="rId25"/>
    <p:sldId id="309" r:id="rId26"/>
    <p:sldId id="335" r:id="rId27"/>
    <p:sldId id="307" r:id="rId28"/>
    <p:sldId id="322" r:id="rId29"/>
    <p:sldId id="310" r:id="rId30"/>
    <p:sldId id="388" r:id="rId31"/>
    <p:sldId id="389" r:id="rId32"/>
    <p:sldId id="324" r:id="rId33"/>
    <p:sldId id="313" r:id="rId34"/>
    <p:sldId id="314" r:id="rId35"/>
    <p:sldId id="387" r:id="rId36"/>
    <p:sldId id="315" r:id="rId37"/>
    <p:sldId id="357" r:id="rId38"/>
    <p:sldId id="369" r:id="rId39"/>
    <p:sldId id="318" r:id="rId40"/>
    <p:sldId id="370" r:id="rId41"/>
    <p:sldId id="373" r:id="rId42"/>
    <p:sldId id="371" r:id="rId43"/>
    <p:sldId id="351" r:id="rId44"/>
    <p:sldId id="331" r:id="rId45"/>
    <p:sldId id="352" r:id="rId46"/>
    <p:sldId id="353" r:id="rId47"/>
    <p:sldId id="372" r:id="rId48"/>
    <p:sldId id="355" r:id="rId49"/>
    <p:sldId id="311" r:id="rId50"/>
    <p:sldId id="316" r:id="rId51"/>
    <p:sldId id="317" r:id="rId52"/>
    <p:sldId id="319" r:id="rId53"/>
    <p:sldId id="321" r:id="rId54"/>
    <p:sldId id="337" r:id="rId55"/>
    <p:sldId id="305" r:id="rId56"/>
    <p:sldId id="338" r:id="rId57"/>
    <p:sldId id="339" r:id="rId58"/>
    <p:sldId id="340" r:id="rId59"/>
    <p:sldId id="341" r:id="rId60"/>
    <p:sldId id="356" r:id="rId61"/>
    <p:sldId id="390" r:id="rId62"/>
    <p:sldId id="354" r:id="rId63"/>
    <p:sldId id="346" r:id="rId64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D3EE3D-ACAA-4CDB-BC75-2D37A6419B01}" v="167" dt="2025-10-27T22:48:43.770"/>
  </p1510:revLst>
</p1510:revInfo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8"/>
  </p:normalViewPr>
  <p:slideViewPr>
    <p:cSldViewPr snapToGrid="0">
      <p:cViewPr>
        <p:scale>
          <a:sx n="96" d="100"/>
          <a:sy n="96" d="100"/>
        </p:scale>
        <p:origin x="672" y="2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Pereira Soares" userId="S::lucianops@insper.edu.br::16c53e34-c952-423e-8700-c0525d23304f" providerId="AD" clId="Web-{71162501-E281-6B12-E048-F66710D1E10B}"/>
    <pc:docChg chg="addSld modSld">
      <pc:chgData name="Luciano Pereira Soares" userId="S::lucianops@insper.edu.br::16c53e34-c952-423e-8700-c0525d23304f" providerId="AD" clId="Web-{71162501-E281-6B12-E048-F66710D1E10B}" dt="2024-11-14T18:01:10.520" v="338" actId="1076"/>
      <pc:docMkLst>
        <pc:docMk/>
      </pc:docMkLst>
      <pc:sldChg chg="modSp">
        <pc:chgData name="Luciano Pereira Soares" userId="S::lucianops@insper.edu.br::16c53e34-c952-423e-8700-c0525d23304f" providerId="AD" clId="Web-{71162501-E281-6B12-E048-F66710D1E10B}" dt="2024-11-14T17:21:57.803" v="175" actId="20577"/>
        <pc:sldMkLst>
          <pc:docMk/>
          <pc:sldMk cId="1871055939" sldId="310"/>
        </pc:sldMkLst>
      </pc:sldChg>
      <pc:sldChg chg="addSp delSp modSp addAnim delAnim modAnim modNotes">
        <pc:chgData name="Luciano Pereira Soares" userId="S::lucianops@insper.edu.br::16c53e34-c952-423e-8700-c0525d23304f" providerId="AD" clId="Web-{71162501-E281-6B12-E048-F66710D1E10B}" dt="2024-11-14T17:10:52.113" v="125" actId="20577"/>
        <pc:sldMkLst>
          <pc:docMk/>
          <pc:sldMk cId="1965994603" sldId="314"/>
        </pc:sldMkLst>
      </pc:sldChg>
      <pc:sldChg chg="addSp delSp modSp add replId delAnim">
        <pc:chgData name="Luciano Pereira Soares" userId="S::lucianops@insper.edu.br::16c53e34-c952-423e-8700-c0525d23304f" providerId="AD" clId="Web-{71162501-E281-6B12-E048-F66710D1E10B}" dt="2024-11-14T17:13:29.446" v="166" actId="1076"/>
        <pc:sldMkLst>
          <pc:docMk/>
          <pc:sldMk cId="2568127986" sldId="387"/>
        </pc:sldMkLst>
      </pc:sldChg>
      <pc:sldChg chg="addSp delSp modSp add">
        <pc:chgData name="Luciano Pereira Soares" userId="S::lucianops@insper.edu.br::16c53e34-c952-423e-8700-c0525d23304f" providerId="AD" clId="Web-{71162501-E281-6B12-E048-F66710D1E10B}" dt="2024-11-14T17:55:40.449" v="233" actId="14100"/>
        <pc:sldMkLst>
          <pc:docMk/>
          <pc:sldMk cId="2151912916" sldId="388"/>
        </pc:sldMkLst>
      </pc:sldChg>
      <pc:sldChg chg="addSp delSp modSp add replId modNotes">
        <pc:chgData name="Luciano Pereira Soares" userId="S::lucianops@insper.edu.br::16c53e34-c952-423e-8700-c0525d23304f" providerId="AD" clId="Web-{71162501-E281-6B12-E048-F66710D1E10B}" dt="2024-11-14T18:01:10.520" v="338" actId="1076"/>
        <pc:sldMkLst>
          <pc:docMk/>
          <pc:sldMk cId="1651058463" sldId="389"/>
        </pc:sldMkLst>
      </pc:sldChg>
    </pc:docChg>
  </pc:docChgLst>
  <pc:docChgLst>
    <pc:chgData name="Gustavo Beltrao Braga" userId="S::gustavobb1@insper.edu.br::af0aa7ae-b103-44e9-9c36-8c21682b38a4" providerId="AD" clId="Web-{9AE5C422-AF60-E5AB-65B7-E2CB48E195E3}"/>
    <pc:docChg chg="addSld delSld modSld sldOrd">
      <pc:chgData name="Gustavo Beltrao Braga" userId="S::gustavobb1@insper.edu.br::af0aa7ae-b103-44e9-9c36-8c21682b38a4" providerId="AD" clId="Web-{9AE5C422-AF60-E5AB-65B7-E2CB48E195E3}" dt="2024-11-12T22:52:38.361" v="3307" actId="1076"/>
      <pc:docMkLst>
        <pc:docMk/>
      </pc:docMkLst>
      <pc:sldChg chg="modSp">
        <pc:chgData name="Gustavo Beltrao Braga" userId="S::gustavobb1@insper.edu.br::af0aa7ae-b103-44e9-9c36-8c21682b38a4" providerId="AD" clId="Web-{9AE5C422-AF60-E5AB-65B7-E2CB48E195E3}" dt="2024-11-12T20:20:17.191" v="10" actId="20577"/>
        <pc:sldMkLst>
          <pc:docMk/>
          <pc:sldMk cId="0" sldId="256"/>
        </pc:sldMkLst>
      </pc:sldChg>
      <pc:sldChg chg="addSp delSp modSp">
        <pc:chgData name="Gustavo Beltrao Braga" userId="S::gustavobb1@insper.edu.br::af0aa7ae-b103-44e9-9c36-8c21682b38a4" providerId="AD" clId="Web-{9AE5C422-AF60-E5AB-65B7-E2CB48E195E3}" dt="2024-11-12T21:37:10.815" v="1124" actId="1076"/>
        <pc:sldMkLst>
          <pc:docMk/>
          <pc:sldMk cId="1945484890" sldId="293"/>
        </pc:sldMkLst>
      </pc:sldChg>
      <pc:sldChg chg="add del">
        <pc:chgData name="Gustavo Beltrao Braga" userId="S::gustavobb1@insper.edu.br::af0aa7ae-b103-44e9-9c36-8c21682b38a4" providerId="AD" clId="Web-{9AE5C422-AF60-E5AB-65B7-E2CB48E195E3}" dt="2024-11-12T22:43:50.270" v="3123"/>
        <pc:sldMkLst>
          <pc:docMk/>
          <pc:sldMk cId="417383798" sldId="305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21:34.272" v="2768"/>
        <pc:sldMkLst>
          <pc:docMk/>
          <pc:sldMk cId="3978866436" sldId="307"/>
        </pc:sldMkLst>
      </pc:sldChg>
      <pc:sldChg chg="addSp modSp ord">
        <pc:chgData name="Gustavo Beltrao Braga" userId="S::gustavobb1@insper.edu.br::af0aa7ae-b103-44e9-9c36-8c21682b38a4" providerId="AD" clId="Web-{9AE5C422-AF60-E5AB-65B7-E2CB48E195E3}" dt="2024-11-12T22:24:07.574" v="2850" actId="1076"/>
        <pc:sldMkLst>
          <pc:docMk/>
          <pc:sldMk cId="3565112497" sldId="309"/>
        </pc:sldMkLst>
      </pc:sldChg>
      <pc:sldChg chg="modSp ord">
        <pc:chgData name="Gustavo Beltrao Braga" userId="S::gustavobb1@insper.edu.br::af0aa7ae-b103-44e9-9c36-8c21682b38a4" providerId="AD" clId="Web-{9AE5C422-AF60-E5AB-65B7-E2CB48E195E3}" dt="2024-11-12T22:28:00.160" v="2892" actId="20577"/>
        <pc:sldMkLst>
          <pc:docMk/>
          <pc:sldMk cId="1871055939" sldId="310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25:22.264" v="2854"/>
        <pc:sldMkLst>
          <pc:docMk/>
          <pc:sldMk cId="2144093309" sldId="311"/>
        </pc:sldMkLst>
      </pc:sldChg>
      <pc:sldChg chg="modSp">
        <pc:chgData name="Gustavo Beltrao Braga" userId="S::gustavobb1@insper.edu.br::af0aa7ae-b103-44e9-9c36-8c21682b38a4" providerId="AD" clId="Web-{9AE5C422-AF60-E5AB-65B7-E2CB48E195E3}" dt="2024-11-12T22:33:30.827" v="3013" actId="20577"/>
        <pc:sldMkLst>
          <pc:docMk/>
          <pc:sldMk cId="1419105632" sldId="313"/>
        </pc:sldMkLst>
      </pc:sldChg>
      <pc:sldChg chg="addSp delSp add del">
        <pc:chgData name="Gustavo Beltrao Braga" userId="S::gustavobb1@insper.edu.br::af0aa7ae-b103-44e9-9c36-8c21682b38a4" providerId="AD" clId="Web-{9AE5C422-AF60-E5AB-65B7-E2CB48E195E3}" dt="2024-11-12T22:38:10.227" v="3022"/>
        <pc:sldMkLst>
          <pc:docMk/>
          <pc:sldMk cId="1965994603" sldId="314"/>
        </pc:sldMkLst>
      </pc:sldChg>
      <pc:sldChg chg="add del">
        <pc:chgData name="Gustavo Beltrao Braga" userId="S::gustavobb1@insper.edu.br::af0aa7ae-b103-44e9-9c36-8c21682b38a4" providerId="AD" clId="Web-{9AE5C422-AF60-E5AB-65B7-E2CB48E195E3}" dt="2024-11-12T22:38:10.352" v="3023"/>
        <pc:sldMkLst>
          <pc:docMk/>
          <pc:sldMk cId="2378038372" sldId="315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39:13.464" v="3025"/>
        <pc:sldMkLst>
          <pc:docMk/>
          <pc:sldMk cId="1856131487" sldId="316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3:08.831" v="3117"/>
        <pc:sldMkLst>
          <pc:docMk/>
          <pc:sldMk cId="3572492227" sldId="317"/>
        </pc:sldMkLst>
      </pc:sldChg>
      <pc:sldChg chg="modSp">
        <pc:chgData name="Gustavo Beltrao Braga" userId="S::gustavobb1@insper.edu.br::af0aa7ae-b103-44e9-9c36-8c21682b38a4" providerId="AD" clId="Web-{9AE5C422-AF60-E5AB-65B7-E2CB48E195E3}" dt="2024-11-12T22:48:34.952" v="3173" actId="1076"/>
        <pc:sldMkLst>
          <pc:docMk/>
          <pc:sldMk cId="2263855988" sldId="318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3:12.628" v="3118"/>
        <pc:sldMkLst>
          <pc:docMk/>
          <pc:sldMk cId="1247591937" sldId="319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3:16.285" v="3119"/>
        <pc:sldMkLst>
          <pc:docMk/>
          <pc:sldMk cId="2020173315" sldId="321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21:34.256" v="2767"/>
        <pc:sldMkLst>
          <pc:docMk/>
          <pc:sldMk cId="2230937485" sldId="322"/>
        </pc:sldMkLst>
      </pc:sldChg>
      <pc:sldChg chg="add del ord">
        <pc:chgData name="Gustavo Beltrao Braga" userId="S::gustavobb1@insper.edu.br::af0aa7ae-b103-44e9-9c36-8c21682b38a4" providerId="AD" clId="Web-{9AE5C422-AF60-E5AB-65B7-E2CB48E195E3}" dt="2024-11-12T22:25:57.140" v="2857"/>
        <pc:sldMkLst>
          <pc:docMk/>
          <pc:sldMk cId="2903257603" sldId="323"/>
        </pc:sldMkLst>
      </pc:sldChg>
      <pc:sldChg chg="mod ord modShow">
        <pc:chgData name="Gustavo Beltrao Braga" userId="S::gustavobb1@insper.edu.br::af0aa7ae-b103-44e9-9c36-8c21682b38a4" providerId="AD" clId="Web-{9AE5C422-AF60-E5AB-65B7-E2CB48E195E3}" dt="2024-11-12T22:26:20.203" v="2858"/>
        <pc:sldMkLst>
          <pc:docMk/>
          <pc:sldMk cId="1802086931" sldId="324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09.318" v="3133"/>
        <pc:sldMkLst>
          <pc:docMk/>
          <pc:sldMk cId="2839559524" sldId="329"/>
        </pc:sldMkLst>
      </pc:sldChg>
      <pc:sldChg chg="addSp modSp">
        <pc:chgData name="Gustavo Beltrao Braga" userId="S::gustavobb1@insper.edu.br::af0aa7ae-b103-44e9-9c36-8c21682b38a4" providerId="AD" clId="Web-{9AE5C422-AF60-E5AB-65B7-E2CB48E195E3}" dt="2024-11-12T22:52:38.361" v="3307" actId="1076"/>
        <pc:sldMkLst>
          <pc:docMk/>
          <pc:sldMk cId="2675964808" sldId="331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15.365" v="3137"/>
        <pc:sldMkLst>
          <pc:docMk/>
          <pc:sldMk cId="3993520302" sldId="333"/>
        </pc:sldMkLst>
      </pc:sldChg>
      <pc:sldChg chg="modSp">
        <pc:chgData name="Gustavo Beltrao Braga" userId="S::gustavobb1@insper.edu.br::af0aa7ae-b103-44e9-9c36-8c21682b38a4" providerId="AD" clId="Web-{9AE5C422-AF60-E5AB-65B7-E2CB48E195E3}" dt="2024-11-12T22:22:01.663" v="2770" actId="20577"/>
        <pc:sldMkLst>
          <pc:docMk/>
          <pc:sldMk cId="1122588540" sldId="335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38:07.696" v="3021"/>
        <pc:sldMkLst>
          <pc:docMk/>
          <pc:sldMk cId="535381701" sldId="336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3:18.613" v="3120"/>
        <pc:sldMkLst>
          <pc:docMk/>
          <pc:sldMk cId="3309158207" sldId="337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3:52.786" v="3124"/>
        <pc:sldMkLst>
          <pc:docMk/>
          <pc:sldMk cId="2846417053" sldId="338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3:54.145" v="3125"/>
        <pc:sldMkLst>
          <pc:docMk/>
          <pc:sldMk cId="1587546051" sldId="339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3:56.802" v="3126"/>
        <pc:sldMkLst>
          <pc:docMk/>
          <pc:sldMk cId="2712566873" sldId="340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3:58.708" v="3128"/>
        <pc:sldMkLst>
          <pc:docMk/>
          <pc:sldMk cId="1423641975" sldId="341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09.333" v="3136"/>
        <pc:sldMkLst>
          <pc:docMk/>
          <pc:sldMk cId="2426196423" sldId="343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09.333" v="3135"/>
        <pc:sldMkLst>
          <pc:docMk/>
          <pc:sldMk cId="3657184761" sldId="345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09.333" v="3134"/>
        <pc:sldMkLst>
          <pc:docMk/>
          <pc:sldMk cId="751502516" sldId="346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09.318" v="3132"/>
        <pc:sldMkLst>
          <pc:docMk/>
          <pc:sldMk cId="660181342" sldId="347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09.302" v="3131"/>
        <pc:sldMkLst>
          <pc:docMk/>
          <pc:sldMk cId="2005423906" sldId="348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09.302" v="3130"/>
        <pc:sldMkLst>
          <pc:docMk/>
          <pc:sldMk cId="874519438" sldId="349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09.287" v="3129"/>
        <pc:sldMkLst>
          <pc:docMk/>
          <pc:sldMk cId="1135559182" sldId="350"/>
        </pc:sldMkLst>
      </pc:sldChg>
      <pc:sldChg chg="modSp">
        <pc:chgData name="Gustavo Beltrao Braga" userId="S::gustavobb1@insper.edu.br::af0aa7ae-b103-44e9-9c36-8c21682b38a4" providerId="AD" clId="Web-{9AE5C422-AF60-E5AB-65B7-E2CB48E195E3}" dt="2024-11-12T22:50:55.811" v="3204" actId="1076"/>
        <pc:sldMkLst>
          <pc:docMk/>
          <pc:sldMk cId="2559395536" sldId="351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4:36.912" v="3138"/>
        <pc:sldMkLst>
          <pc:docMk/>
          <pc:sldMk cId="2677247793" sldId="354"/>
        </pc:sldMkLst>
      </pc:sldChg>
      <pc:sldChg chg="del">
        <pc:chgData name="Gustavo Beltrao Braga" userId="S::gustavobb1@insper.edu.br::af0aa7ae-b103-44e9-9c36-8c21682b38a4" providerId="AD" clId="Web-{9AE5C422-AF60-E5AB-65B7-E2CB48E195E3}" dt="2024-11-12T22:43:58.692" v="3127"/>
        <pc:sldMkLst>
          <pc:docMk/>
          <pc:sldMk cId="1639908186" sldId="356"/>
        </pc:sldMkLst>
      </pc:sldChg>
      <pc:sldChg chg="add del">
        <pc:chgData name="Gustavo Beltrao Braga" userId="S::gustavobb1@insper.edu.br::af0aa7ae-b103-44e9-9c36-8c21682b38a4" providerId="AD" clId="Web-{9AE5C422-AF60-E5AB-65B7-E2CB48E195E3}" dt="2024-11-12T22:38:10.493" v="3024"/>
        <pc:sldMkLst>
          <pc:docMk/>
          <pc:sldMk cId="2939596241" sldId="357"/>
        </pc:sldMkLst>
      </pc:sldChg>
      <pc:sldChg chg="modSp add del ord replId">
        <pc:chgData name="Gustavo Beltrao Braga" userId="S::gustavobb1@insper.edu.br::af0aa7ae-b103-44e9-9c36-8c21682b38a4" providerId="AD" clId="Web-{9AE5C422-AF60-E5AB-65B7-E2CB48E195E3}" dt="2024-11-12T22:24:14.652" v="2851"/>
        <pc:sldMkLst>
          <pc:docMk/>
          <pc:sldMk cId="1687669018" sldId="358"/>
        </pc:sldMkLst>
      </pc:sldChg>
      <pc:sldChg chg="addSp delSp modSp add ord replId addAnim">
        <pc:chgData name="Gustavo Beltrao Braga" userId="S::gustavobb1@insper.edu.br::af0aa7ae-b103-44e9-9c36-8c21682b38a4" providerId="AD" clId="Web-{9AE5C422-AF60-E5AB-65B7-E2CB48E195E3}" dt="2024-11-12T21:06:42.142" v="577" actId="20577"/>
        <pc:sldMkLst>
          <pc:docMk/>
          <pc:sldMk cId="2059508669" sldId="359"/>
        </pc:sldMkLst>
      </pc:sldChg>
      <pc:sldChg chg="addSp delSp modSp add replId">
        <pc:chgData name="Gustavo Beltrao Braga" userId="S::gustavobb1@insper.edu.br::af0aa7ae-b103-44e9-9c36-8c21682b38a4" providerId="AD" clId="Web-{9AE5C422-AF60-E5AB-65B7-E2CB48E195E3}" dt="2024-11-12T21:30:47.425" v="967" actId="20577"/>
        <pc:sldMkLst>
          <pc:docMk/>
          <pc:sldMk cId="653268109" sldId="360"/>
        </pc:sldMkLst>
      </pc:sldChg>
      <pc:sldChg chg="addSp delSp modSp add replId addAnim">
        <pc:chgData name="Gustavo Beltrao Braga" userId="S::gustavobb1@insper.edu.br::af0aa7ae-b103-44e9-9c36-8c21682b38a4" providerId="AD" clId="Web-{9AE5C422-AF60-E5AB-65B7-E2CB48E195E3}" dt="2024-11-12T21:34:19.809" v="1043"/>
        <pc:sldMkLst>
          <pc:docMk/>
          <pc:sldMk cId="2940125648" sldId="361"/>
        </pc:sldMkLst>
      </pc:sldChg>
      <pc:sldChg chg="addSp delSp modSp add ord replId">
        <pc:chgData name="Gustavo Beltrao Braga" userId="S::gustavobb1@insper.edu.br::af0aa7ae-b103-44e9-9c36-8c21682b38a4" providerId="AD" clId="Web-{9AE5C422-AF60-E5AB-65B7-E2CB48E195E3}" dt="2024-11-12T21:33:57.058" v="1035"/>
        <pc:sldMkLst>
          <pc:docMk/>
          <pc:sldMk cId="3260515428" sldId="362"/>
        </pc:sldMkLst>
      </pc:sldChg>
      <pc:sldChg chg="addSp delSp modSp add ord replId">
        <pc:chgData name="Gustavo Beltrao Braga" userId="S::gustavobb1@insper.edu.br::af0aa7ae-b103-44e9-9c36-8c21682b38a4" providerId="AD" clId="Web-{9AE5C422-AF60-E5AB-65B7-E2CB48E195E3}" dt="2024-11-12T21:33:24.134" v="1034" actId="20577"/>
        <pc:sldMkLst>
          <pc:docMk/>
          <pc:sldMk cId="325399384" sldId="363"/>
        </pc:sldMkLst>
      </pc:sldChg>
      <pc:sldChg chg="addSp modSp add replId addAnim">
        <pc:chgData name="Gustavo Beltrao Braga" userId="S::gustavobb1@insper.edu.br::af0aa7ae-b103-44e9-9c36-8c21682b38a4" providerId="AD" clId="Web-{9AE5C422-AF60-E5AB-65B7-E2CB48E195E3}" dt="2024-11-12T22:10:16.750" v="2660" actId="1076"/>
        <pc:sldMkLst>
          <pc:docMk/>
          <pc:sldMk cId="12732013" sldId="364"/>
        </pc:sldMkLst>
      </pc:sldChg>
      <pc:sldChg chg="addSp delSp modSp add replId delAnim">
        <pc:chgData name="Gustavo Beltrao Braga" userId="S::gustavobb1@insper.edu.br::af0aa7ae-b103-44e9-9c36-8c21682b38a4" providerId="AD" clId="Web-{9AE5C422-AF60-E5AB-65B7-E2CB48E195E3}" dt="2024-11-12T22:32:33.638" v="3006" actId="1076"/>
        <pc:sldMkLst>
          <pc:docMk/>
          <pc:sldMk cId="452864067" sldId="365"/>
        </pc:sldMkLst>
      </pc:sldChg>
      <pc:sldChg chg="modSp add del replId">
        <pc:chgData name="Gustavo Beltrao Braga" userId="S::gustavobb1@insper.edu.br::af0aa7ae-b103-44e9-9c36-8c21682b38a4" providerId="AD" clId="Web-{9AE5C422-AF60-E5AB-65B7-E2CB48E195E3}" dt="2024-11-12T22:09:18.865" v="2648"/>
        <pc:sldMkLst>
          <pc:docMk/>
          <pc:sldMk cId="2503903504" sldId="366"/>
        </pc:sldMkLst>
      </pc:sldChg>
      <pc:sldChg chg="addSp delSp modSp add replId addAnim">
        <pc:chgData name="Gustavo Beltrao Braga" userId="S::gustavobb1@insper.edu.br::af0aa7ae-b103-44e9-9c36-8c21682b38a4" providerId="AD" clId="Web-{9AE5C422-AF60-E5AB-65B7-E2CB48E195E3}" dt="2024-11-12T22:20:39.832" v="2766" actId="1076"/>
        <pc:sldMkLst>
          <pc:docMk/>
          <pc:sldMk cId="2783256966" sldId="366"/>
        </pc:sldMkLst>
      </pc:sldChg>
      <pc:sldChg chg="addSp delSp modSp add replId addAnim">
        <pc:chgData name="Gustavo Beltrao Braga" userId="S::gustavobb1@insper.edu.br::af0aa7ae-b103-44e9-9c36-8c21682b38a4" providerId="AD" clId="Web-{9AE5C422-AF60-E5AB-65B7-E2CB48E195E3}" dt="2024-11-12T22:17:30.833" v="2706" actId="1076"/>
        <pc:sldMkLst>
          <pc:docMk/>
          <pc:sldMk cId="3372640130" sldId="367"/>
        </pc:sldMkLst>
      </pc:sldChg>
      <pc:sldChg chg="addSp delSp modSp add replId delAnim">
        <pc:chgData name="Gustavo Beltrao Braga" userId="S::gustavobb1@insper.edu.br::af0aa7ae-b103-44e9-9c36-8c21682b38a4" providerId="AD" clId="Web-{9AE5C422-AF60-E5AB-65B7-E2CB48E195E3}" dt="2024-11-12T22:26:57.470" v="2881" actId="20577"/>
        <pc:sldMkLst>
          <pc:docMk/>
          <pc:sldMk cId="3665993359" sldId="368"/>
        </pc:sldMkLst>
      </pc:sldChg>
      <pc:sldChg chg="addSp delSp modSp add del replId">
        <pc:chgData name="Gustavo Beltrao Braga" userId="S::gustavobb1@insper.edu.br::af0aa7ae-b103-44e9-9c36-8c21682b38a4" providerId="AD" clId="Web-{9AE5C422-AF60-E5AB-65B7-E2CB48E195E3}" dt="2024-11-12T22:31:25.151" v="2974"/>
        <pc:sldMkLst>
          <pc:docMk/>
          <pc:sldMk cId="3319715149" sldId="369"/>
        </pc:sldMkLst>
      </pc:sldChg>
      <pc:sldChg chg="addSp delSp modSp add ord replId delAnim">
        <pc:chgData name="Gustavo Beltrao Braga" userId="S::gustavobb1@insper.edu.br::af0aa7ae-b103-44e9-9c36-8c21682b38a4" providerId="AD" clId="Web-{9AE5C422-AF60-E5AB-65B7-E2CB48E195E3}" dt="2024-11-12T22:42:08.767" v="3116" actId="1076"/>
        <pc:sldMkLst>
          <pc:docMk/>
          <pc:sldMk cId="3799008841" sldId="369"/>
        </pc:sldMkLst>
      </pc:sldChg>
      <pc:sldChg chg="addSp delSp modSp add replId">
        <pc:chgData name="Gustavo Beltrao Braga" userId="S::gustavobb1@insper.edu.br::af0aa7ae-b103-44e9-9c36-8c21682b38a4" providerId="AD" clId="Web-{9AE5C422-AF60-E5AB-65B7-E2CB48E195E3}" dt="2024-11-12T22:48:01.732" v="3168" actId="1076"/>
        <pc:sldMkLst>
          <pc:docMk/>
          <pc:sldMk cId="1569305024" sldId="370"/>
        </pc:sldMkLst>
      </pc:sldChg>
      <pc:sldChg chg="addSp delSp modSp add replId addAnim">
        <pc:chgData name="Gustavo Beltrao Braga" userId="S::gustavobb1@insper.edu.br::af0aa7ae-b103-44e9-9c36-8c21682b38a4" providerId="AD" clId="Web-{9AE5C422-AF60-E5AB-65B7-E2CB48E195E3}" dt="2024-11-12T22:50:40.966" v="3203" actId="1076"/>
        <pc:sldMkLst>
          <pc:docMk/>
          <pc:sldMk cId="39292850" sldId="371"/>
        </pc:sldMkLst>
      </pc:sldChg>
    </pc:docChg>
  </pc:docChgLst>
  <pc:docChgLst>
    <pc:chgData name="Luciano Pereira Soares" userId="16c53e34-c952-423e-8700-c0525d23304f" providerId="ADAL" clId="{A2FDF061-64E5-49B4-91DE-B256F91D8409}"/>
    <pc:docChg chg="undo custSel addSld delSld modSld sldOrd">
      <pc:chgData name="Luciano Pereira Soares" userId="16c53e34-c952-423e-8700-c0525d23304f" providerId="ADAL" clId="{A2FDF061-64E5-49B4-91DE-B256F91D8409}" dt="2024-11-13T22:27:57.666" v="1424" actId="5793"/>
      <pc:docMkLst>
        <pc:docMk/>
      </pc:docMkLst>
      <pc:sldChg chg="delSp modSp mod ord">
        <pc:chgData name="Luciano Pereira Soares" userId="16c53e34-c952-423e-8700-c0525d23304f" providerId="ADAL" clId="{A2FDF061-64E5-49B4-91DE-B256F91D8409}" dt="2024-11-13T20:47:53.607" v="204" actId="20577"/>
        <pc:sldMkLst>
          <pc:docMk/>
          <pc:sldMk cId="1945484890" sldId="293"/>
        </pc:sldMkLst>
      </pc:sldChg>
      <pc:sldChg chg="delSp modSp mod">
        <pc:chgData name="Luciano Pereira Soares" userId="16c53e34-c952-423e-8700-c0525d23304f" providerId="ADAL" clId="{A2FDF061-64E5-49B4-91DE-B256F91D8409}" dt="2024-11-13T21:51:06.091" v="939" actId="1076"/>
        <pc:sldMkLst>
          <pc:docMk/>
          <pc:sldMk cId="3565112497" sldId="309"/>
        </pc:sldMkLst>
      </pc:sldChg>
      <pc:sldChg chg="modSp mod">
        <pc:chgData name="Luciano Pereira Soares" userId="16c53e34-c952-423e-8700-c0525d23304f" providerId="ADAL" clId="{A2FDF061-64E5-49B4-91DE-B256F91D8409}" dt="2024-11-13T21:57:22.637" v="1003" actId="20577"/>
        <pc:sldMkLst>
          <pc:docMk/>
          <pc:sldMk cId="1419105632" sldId="313"/>
        </pc:sldMkLst>
      </pc:sldChg>
      <pc:sldChg chg="modSp mod modAnim">
        <pc:chgData name="Luciano Pereira Soares" userId="16c53e34-c952-423e-8700-c0525d23304f" providerId="ADAL" clId="{A2FDF061-64E5-49B4-91DE-B256F91D8409}" dt="2024-11-13T21:58:43.897" v="1017"/>
        <pc:sldMkLst>
          <pc:docMk/>
          <pc:sldMk cId="1965994603" sldId="314"/>
        </pc:sldMkLst>
      </pc:sldChg>
      <pc:sldChg chg="modSp mod">
        <pc:chgData name="Luciano Pereira Soares" userId="16c53e34-c952-423e-8700-c0525d23304f" providerId="ADAL" clId="{A2FDF061-64E5-49B4-91DE-B256F91D8409}" dt="2024-11-13T21:59:07.987" v="1022" actId="20577"/>
        <pc:sldMkLst>
          <pc:docMk/>
          <pc:sldMk cId="2378038372" sldId="315"/>
        </pc:sldMkLst>
      </pc:sldChg>
      <pc:sldChg chg="addSp modSp mod modNotesTx">
        <pc:chgData name="Luciano Pereira Soares" userId="16c53e34-c952-423e-8700-c0525d23304f" providerId="ADAL" clId="{A2FDF061-64E5-49B4-91DE-B256F91D8409}" dt="2024-11-13T22:09:56.563" v="1333" actId="20577"/>
        <pc:sldMkLst>
          <pc:docMk/>
          <pc:sldMk cId="2263855988" sldId="318"/>
        </pc:sldMkLst>
      </pc:sldChg>
      <pc:sldChg chg="modSp mod">
        <pc:chgData name="Luciano Pereira Soares" userId="16c53e34-c952-423e-8700-c0525d23304f" providerId="ADAL" clId="{A2FDF061-64E5-49B4-91DE-B256F91D8409}" dt="2024-11-13T22:27:57.666" v="1424" actId="5793"/>
        <pc:sldMkLst>
          <pc:docMk/>
          <pc:sldMk cId="2675964808" sldId="331"/>
        </pc:sldMkLst>
      </pc:sldChg>
      <pc:sldChg chg="modSp mod">
        <pc:chgData name="Luciano Pereira Soares" userId="16c53e34-c952-423e-8700-c0525d23304f" providerId="ADAL" clId="{A2FDF061-64E5-49B4-91DE-B256F91D8409}" dt="2024-11-13T21:52:20.858" v="953" actId="20577"/>
        <pc:sldMkLst>
          <pc:docMk/>
          <pc:sldMk cId="1122588540" sldId="335"/>
        </pc:sldMkLst>
      </pc:sldChg>
      <pc:sldChg chg="modSp mod">
        <pc:chgData name="Luciano Pereira Soares" userId="16c53e34-c952-423e-8700-c0525d23304f" providerId="ADAL" clId="{A2FDF061-64E5-49B4-91DE-B256F91D8409}" dt="2024-11-13T22:10:41.311" v="1334" actId="403"/>
        <pc:sldMkLst>
          <pc:docMk/>
          <pc:sldMk cId="2559395536" sldId="351"/>
        </pc:sldMkLst>
      </pc:sldChg>
      <pc:sldChg chg="delSp modSp mod">
        <pc:chgData name="Luciano Pereira Soares" userId="16c53e34-c952-423e-8700-c0525d23304f" providerId="ADAL" clId="{A2FDF061-64E5-49B4-91DE-B256F91D8409}" dt="2024-11-13T22:16:38.079" v="1382" actId="403"/>
        <pc:sldMkLst>
          <pc:docMk/>
          <pc:sldMk cId="3978883720" sldId="353"/>
        </pc:sldMkLst>
      </pc:sldChg>
      <pc:sldChg chg="delSp mod">
        <pc:chgData name="Luciano Pereira Soares" userId="16c53e34-c952-423e-8700-c0525d23304f" providerId="ADAL" clId="{A2FDF061-64E5-49B4-91DE-B256F91D8409}" dt="2024-11-13T21:59:49.614" v="1023" actId="478"/>
        <pc:sldMkLst>
          <pc:docMk/>
          <pc:sldMk cId="2939596241" sldId="357"/>
        </pc:sldMkLst>
      </pc:sldChg>
      <pc:sldChg chg="modSp mod ord modAnim">
        <pc:chgData name="Luciano Pereira Soares" userId="16c53e34-c952-423e-8700-c0525d23304f" providerId="ADAL" clId="{A2FDF061-64E5-49B4-91DE-B256F91D8409}" dt="2024-11-13T22:24:45.645" v="1395"/>
        <pc:sldMkLst>
          <pc:docMk/>
          <pc:sldMk cId="2059508669" sldId="359"/>
        </pc:sldMkLst>
      </pc:sldChg>
      <pc:sldChg chg="modSp mod">
        <pc:chgData name="Luciano Pereira Soares" userId="16c53e34-c952-423e-8700-c0525d23304f" providerId="ADAL" clId="{A2FDF061-64E5-49B4-91DE-B256F91D8409}" dt="2024-11-13T22:26:22.404" v="1408" actId="20577"/>
        <pc:sldMkLst>
          <pc:docMk/>
          <pc:sldMk cId="653268109" sldId="360"/>
        </pc:sldMkLst>
      </pc:sldChg>
      <pc:sldChg chg="modSp mod">
        <pc:chgData name="Luciano Pereira Soares" userId="16c53e34-c952-423e-8700-c0525d23304f" providerId="ADAL" clId="{A2FDF061-64E5-49B4-91DE-B256F91D8409}" dt="2024-11-13T21:32:05.925" v="268" actId="20577"/>
        <pc:sldMkLst>
          <pc:docMk/>
          <pc:sldMk cId="2940125648" sldId="361"/>
        </pc:sldMkLst>
      </pc:sldChg>
      <pc:sldChg chg="modSp mod modAnim">
        <pc:chgData name="Luciano Pereira Soares" userId="16c53e34-c952-423e-8700-c0525d23304f" providerId="ADAL" clId="{A2FDF061-64E5-49B4-91DE-B256F91D8409}" dt="2024-11-13T22:27:18.484" v="1419" actId="790"/>
        <pc:sldMkLst>
          <pc:docMk/>
          <pc:sldMk cId="12732013" sldId="364"/>
        </pc:sldMkLst>
      </pc:sldChg>
      <pc:sldChg chg="delSp modSp mod">
        <pc:chgData name="Luciano Pereira Soares" userId="16c53e34-c952-423e-8700-c0525d23304f" providerId="ADAL" clId="{A2FDF061-64E5-49B4-91DE-B256F91D8409}" dt="2024-11-13T22:23:44.412" v="1383" actId="790"/>
        <pc:sldMkLst>
          <pc:docMk/>
          <pc:sldMk cId="452864067" sldId="365"/>
        </pc:sldMkLst>
      </pc:sldChg>
      <pc:sldChg chg="modAnim">
        <pc:chgData name="Luciano Pereira Soares" userId="16c53e34-c952-423e-8700-c0525d23304f" providerId="ADAL" clId="{A2FDF061-64E5-49B4-91DE-B256F91D8409}" dt="2024-11-13T22:25:32.159" v="1398"/>
        <pc:sldMkLst>
          <pc:docMk/>
          <pc:sldMk cId="2783256966" sldId="366"/>
        </pc:sldMkLst>
      </pc:sldChg>
      <pc:sldChg chg="modSp mod modAnim">
        <pc:chgData name="Luciano Pereira Soares" userId="16c53e34-c952-423e-8700-c0525d23304f" providerId="ADAL" clId="{A2FDF061-64E5-49B4-91DE-B256F91D8409}" dt="2024-11-13T22:25:26.486" v="1397"/>
        <pc:sldMkLst>
          <pc:docMk/>
          <pc:sldMk cId="3372640130" sldId="367"/>
        </pc:sldMkLst>
      </pc:sldChg>
      <pc:sldChg chg="del">
        <pc:chgData name="Luciano Pereira Soares" userId="16c53e34-c952-423e-8700-c0525d23304f" providerId="ADAL" clId="{A2FDF061-64E5-49B4-91DE-B256F91D8409}" dt="2024-11-13T21:55:01.226" v="954" actId="47"/>
        <pc:sldMkLst>
          <pc:docMk/>
          <pc:sldMk cId="3665993359" sldId="368"/>
        </pc:sldMkLst>
      </pc:sldChg>
      <pc:sldChg chg="modSp mod">
        <pc:chgData name="Luciano Pereira Soares" userId="16c53e34-c952-423e-8700-c0525d23304f" providerId="ADAL" clId="{A2FDF061-64E5-49B4-91DE-B256F91D8409}" dt="2024-11-13T21:05:32.647" v="262" actId="790"/>
        <pc:sldMkLst>
          <pc:docMk/>
          <pc:sldMk cId="3799008841" sldId="369"/>
        </pc:sldMkLst>
      </pc:sldChg>
      <pc:sldChg chg="modAnim">
        <pc:chgData name="Luciano Pereira Soares" userId="16c53e34-c952-423e-8700-c0525d23304f" providerId="ADAL" clId="{A2FDF061-64E5-49B4-91DE-B256F91D8409}" dt="2024-11-13T22:25:47.664" v="1399"/>
        <pc:sldMkLst>
          <pc:docMk/>
          <pc:sldMk cId="39292850" sldId="371"/>
        </pc:sldMkLst>
      </pc:sldChg>
      <pc:sldChg chg="addSp delSp modSp new mod ord">
        <pc:chgData name="Luciano Pereira Soares" userId="16c53e34-c952-423e-8700-c0525d23304f" providerId="ADAL" clId="{A2FDF061-64E5-49B4-91DE-B256F91D8409}" dt="2024-11-13T20:54:41.338" v="235" actId="478"/>
        <pc:sldMkLst>
          <pc:docMk/>
          <pc:sldMk cId="3026466501" sldId="374"/>
        </pc:sldMkLst>
      </pc:sldChg>
      <pc:sldChg chg="modSp add mod">
        <pc:chgData name="Luciano Pereira Soares" userId="16c53e34-c952-423e-8700-c0525d23304f" providerId="ADAL" clId="{A2FDF061-64E5-49B4-91DE-B256F91D8409}" dt="2024-11-13T21:49:49.465" v="931" actId="20577"/>
        <pc:sldMkLst>
          <pc:docMk/>
          <pc:sldMk cId="4019239206" sldId="375"/>
        </pc:sldMkLst>
      </pc:sldChg>
    </pc:docChg>
  </pc:docChgLst>
  <pc:docChgLst>
    <pc:chgData name="Fabio Orfali" userId="S::fabioo1@insper.edu.br::3730b7a9-9dee-4645-b6eb-7377d594d9d3" providerId="AD" clId="Web-{C9AC2081-2A4D-718D-CB87-B0E188582470}"/>
    <pc:docChg chg="addSld modSld">
      <pc:chgData name="Fabio Orfali" userId="S::fabioo1@insper.edu.br::3730b7a9-9dee-4645-b6eb-7377d594d9d3" providerId="AD" clId="Web-{C9AC2081-2A4D-718D-CB87-B0E188582470}" dt="2024-11-14T04:12:12.871" v="85" actId="20577"/>
      <pc:docMkLst>
        <pc:docMk/>
      </pc:docMkLst>
      <pc:sldChg chg="modSp">
        <pc:chgData name="Fabio Orfali" userId="S::fabioo1@insper.edu.br::3730b7a9-9dee-4645-b6eb-7377d594d9d3" providerId="AD" clId="Web-{C9AC2081-2A4D-718D-CB87-B0E188582470}" dt="2024-11-14T04:12:12.871" v="85" actId="20577"/>
        <pc:sldMkLst>
          <pc:docMk/>
          <pc:sldMk cId="2939596241" sldId="357"/>
        </pc:sldMkLst>
      </pc:sldChg>
      <pc:sldChg chg="modSp">
        <pc:chgData name="Fabio Orfali" userId="S::fabioo1@insper.edu.br::3730b7a9-9dee-4645-b6eb-7377d594d9d3" providerId="AD" clId="Web-{C9AC2081-2A4D-718D-CB87-B0E188582470}" dt="2024-11-14T03:12:12.378" v="11" actId="20577"/>
        <pc:sldMkLst>
          <pc:docMk/>
          <pc:sldMk cId="653268109" sldId="360"/>
        </pc:sldMkLst>
      </pc:sldChg>
      <pc:sldChg chg="addSp delSp modSp add replId">
        <pc:chgData name="Fabio Orfali" userId="S::fabioo1@insper.edu.br::3730b7a9-9dee-4645-b6eb-7377d594d9d3" providerId="AD" clId="Web-{C9AC2081-2A4D-718D-CB87-B0E188582470}" dt="2024-11-14T03:23:40.283" v="17" actId="1076"/>
        <pc:sldMkLst>
          <pc:docMk/>
          <pc:sldMk cId="1985160650" sldId="376"/>
        </pc:sldMkLst>
      </pc:sldChg>
      <pc:sldChg chg="addSp delSp modSp add replId">
        <pc:chgData name="Fabio Orfali" userId="S::fabioo1@insper.edu.br::3730b7a9-9dee-4645-b6eb-7377d594d9d3" providerId="AD" clId="Web-{C9AC2081-2A4D-718D-CB87-B0E188582470}" dt="2024-11-14T03:29:21.792" v="23"/>
        <pc:sldMkLst>
          <pc:docMk/>
          <pc:sldMk cId="2359199782" sldId="377"/>
        </pc:sldMkLst>
      </pc:sldChg>
      <pc:sldChg chg="addSp delSp modSp add replId">
        <pc:chgData name="Fabio Orfali" userId="S::fabioo1@insper.edu.br::3730b7a9-9dee-4645-b6eb-7377d594d9d3" providerId="AD" clId="Web-{C9AC2081-2A4D-718D-CB87-B0E188582470}" dt="2024-11-14T03:32:32.737" v="29"/>
        <pc:sldMkLst>
          <pc:docMk/>
          <pc:sldMk cId="785218683" sldId="378"/>
        </pc:sldMkLst>
      </pc:sldChg>
      <pc:sldChg chg="addSp delSp modSp add replId">
        <pc:chgData name="Fabio Orfali" userId="S::fabioo1@insper.edu.br::3730b7a9-9dee-4645-b6eb-7377d594d9d3" providerId="AD" clId="Web-{C9AC2081-2A4D-718D-CB87-B0E188582470}" dt="2024-11-14T03:35:14.125" v="37" actId="1076"/>
        <pc:sldMkLst>
          <pc:docMk/>
          <pc:sldMk cId="4174740285" sldId="379"/>
        </pc:sldMkLst>
      </pc:sldChg>
      <pc:sldChg chg="addSp delSp modSp add replId">
        <pc:chgData name="Fabio Orfali" userId="S::fabioo1@insper.edu.br::3730b7a9-9dee-4645-b6eb-7377d594d9d3" providerId="AD" clId="Web-{C9AC2081-2A4D-718D-CB87-B0E188582470}" dt="2024-11-14T03:41:02.140" v="47"/>
        <pc:sldMkLst>
          <pc:docMk/>
          <pc:sldMk cId="3472877854" sldId="380"/>
        </pc:sldMkLst>
      </pc:sldChg>
      <pc:sldChg chg="addSp delSp modSp add replId">
        <pc:chgData name="Fabio Orfali" userId="S::fabioo1@insper.edu.br::3730b7a9-9dee-4645-b6eb-7377d594d9d3" providerId="AD" clId="Web-{C9AC2081-2A4D-718D-CB87-B0E188582470}" dt="2024-11-14T03:44:21.365" v="54"/>
        <pc:sldMkLst>
          <pc:docMk/>
          <pc:sldMk cId="811939815" sldId="381"/>
        </pc:sldMkLst>
      </pc:sldChg>
      <pc:sldChg chg="addSp delSp modSp add replId">
        <pc:chgData name="Fabio Orfali" userId="S::fabioo1@insper.edu.br::3730b7a9-9dee-4645-b6eb-7377d594d9d3" providerId="AD" clId="Web-{C9AC2081-2A4D-718D-CB87-B0E188582470}" dt="2024-11-14T03:49:47.108" v="60"/>
        <pc:sldMkLst>
          <pc:docMk/>
          <pc:sldMk cId="1026828411" sldId="382"/>
        </pc:sldMkLst>
      </pc:sldChg>
      <pc:sldChg chg="addSp delSp modSp add replId">
        <pc:chgData name="Fabio Orfali" userId="S::fabioo1@insper.edu.br::3730b7a9-9dee-4645-b6eb-7377d594d9d3" providerId="AD" clId="Web-{C9AC2081-2A4D-718D-CB87-B0E188582470}" dt="2024-11-14T03:54:03.886" v="67"/>
        <pc:sldMkLst>
          <pc:docMk/>
          <pc:sldMk cId="3655617703" sldId="383"/>
        </pc:sldMkLst>
      </pc:sldChg>
      <pc:sldChg chg="addSp modSp add replId">
        <pc:chgData name="Fabio Orfali" userId="S::fabioo1@insper.edu.br::3730b7a9-9dee-4645-b6eb-7377d594d9d3" providerId="AD" clId="Web-{C9AC2081-2A4D-718D-CB87-B0E188582470}" dt="2024-11-14T03:58:48.742" v="73" actId="14100"/>
        <pc:sldMkLst>
          <pc:docMk/>
          <pc:sldMk cId="1046205384" sldId="384"/>
        </pc:sldMkLst>
      </pc:sldChg>
      <pc:sldChg chg="addSp delSp modSp add replId">
        <pc:chgData name="Fabio Orfali" userId="S::fabioo1@insper.edu.br::3730b7a9-9dee-4645-b6eb-7377d594d9d3" providerId="AD" clId="Web-{C9AC2081-2A4D-718D-CB87-B0E188582470}" dt="2024-11-14T04:05:42.127" v="80"/>
        <pc:sldMkLst>
          <pc:docMk/>
          <pc:sldMk cId="2209316018" sldId="385"/>
        </pc:sldMkLst>
      </pc:sldChg>
    </pc:docChg>
  </pc:docChgLst>
  <pc:docChgLst>
    <pc:chgData name="Gustavo Beltrao Braga" userId="S::gustavobb1@insper.edu.br::af0aa7ae-b103-44e9-9c36-8c21682b38a4" providerId="AD" clId="Web-{3EB06FE8-3318-CC03-35B4-8CD1343C8E88}"/>
    <pc:docChg chg="addSld modSld">
      <pc:chgData name="Gustavo Beltrao Braga" userId="S::gustavobb1@insper.edu.br::af0aa7ae-b103-44e9-9c36-8c21682b38a4" providerId="AD" clId="Web-{3EB06FE8-3318-CC03-35B4-8CD1343C8E88}" dt="2024-11-13T22:08:40.697" v="494" actId="20577"/>
      <pc:docMkLst>
        <pc:docMk/>
      </pc:docMkLst>
      <pc:sldChg chg="modSp">
        <pc:chgData name="Gustavo Beltrao Braga" userId="S::gustavobb1@insper.edu.br::af0aa7ae-b103-44e9-9c36-8c21682b38a4" providerId="AD" clId="Web-{3EB06FE8-3318-CC03-35B4-8CD1343C8E88}" dt="2024-11-13T20:44:21.816" v="110" actId="20577"/>
        <pc:sldMkLst>
          <pc:docMk/>
          <pc:sldMk cId="1945484890" sldId="293"/>
        </pc:sldMkLst>
      </pc:sldChg>
      <pc:sldChg chg="modSp">
        <pc:chgData name="Gustavo Beltrao Braga" userId="S::gustavobb1@insper.edu.br::af0aa7ae-b103-44e9-9c36-8c21682b38a4" providerId="AD" clId="Web-{3EB06FE8-3318-CC03-35B4-8CD1343C8E88}" dt="2024-11-13T21:52:56.961" v="277" actId="20577"/>
        <pc:sldMkLst>
          <pc:docMk/>
          <pc:sldMk cId="1871055939" sldId="310"/>
        </pc:sldMkLst>
      </pc:sldChg>
      <pc:sldChg chg="delSp">
        <pc:chgData name="Gustavo Beltrao Braga" userId="S::gustavobb1@insper.edu.br::af0aa7ae-b103-44e9-9c36-8c21682b38a4" providerId="AD" clId="Web-{3EB06FE8-3318-CC03-35B4-8CD1343C8E88}" dt="2024-11-13T21:56:10.662" v="279"/>
        <pc:sldMkLst>
          <pc:docMk/>
          <pc:sldMk cId="1965994603" sldId="314"/>
        </pc:sldMkLst>
      </pc:sldChg>
      <pc:sldChg chg="modSp">
        <pc:chgData name="Gustavo Beltrao Braga" userId="S::gustavobb1@insper.edu.br::af0aa7ae-b103-44e9-9c36-8c21682b38a4" providerId="AD" clId="Web-{3EB06FE8-3318-CC03-35B4-8CD1343C8E88}" dt="2024-11-13T21:57:29.011" v="292" actId="14100"/>
        <pc:sldMkLst>
          <pc:docMk/>
          <pc:sldMk cId="2263855988" sldId="318"/>
        </pc:sldMkLst>
      </pc:sldChg>
      <pc:sldChg chg="mod modShow">
        <pc:chgData name="Gustavo Beltrao Braga" userId="S::gustavobb1@insper.edu.br::af0aa7ae-b103-44e9-9c36-8c21682b38a4" providerId="AD" clId="Web-{3EB06FE8-3318-CC03-35B4-8CD1343C8E88}" dt="2024-11-13T21:54:53.157" v="278"/>
        <pc:sldMkLst>
          <pc:docMk/>
          <pc:sldMk cId="1802086931" sldId="324"/>
        </pc:sldMkLst>
      </pc:sldChg>
      <pc:sldChg chg="addSp delSp modSp">
        <pc:chgData name="Gustavo Beltrao Braga" userId="S::gustavobb1@insper.edu.br::af0aa7ae-b103-44e9-9c36-8c21682b38a4" providerId="AD" clId="Web-{3EB06FE8-3318-CC03-35B4-8CD1343C8E88}" dt="2024-11-13T22:06:49.877" v="477" actId="1076"/>
        <pc:sldMkLst>
          <pc:docMk/>
          <pc:sldMk cId="2675964808" sldId="331"/>
        </pc:sldMkLst>
      </pc:sldChg>
      <pc:sldChg chg="modSp">
        <pc:chgData name="Gustavo Beltrao Braga" userId="S::gustavobb1@insper.edu.br::af0aa7ae-b103-44e9-9c36-8c21682b38a4" providerId="AD" clId="Web-{3EB06FE8-3318-CC03-35B4-8CD1343C8E88}" dt="2024-11-13T21:02:14.069" v="126" actId="20577"/>
        <pc:sldMkLst>
          <pc:docMk/>
          <pc:sldMk cId="1122588540" sldId="335"/>
        </pc:sldMkLst>
      </pc:sldChg>
      <pc:sldChg chg="modSp">
        <pc:chgData name="Gustavo Beltrao Braga" userId="S::gustavobb1@insper.edu.br::af0aa7ae-b103-44e9-9c36-8c21682b38a4" providerId="AD" clId="Web-{3EB06FE8-3318-CC03-35B4-8CD1343C8E88}" dt="2024-11-13T21:58:12.920" v="310" actId="20577"/>
        <pc:sldMkLst>
          <pc:docMk/>
          <pc:sldMk cId="2559395536" sldId="351"/>
        </pc:sldMkLst>
      </pc:sldChg>
      <pc:sldChg chg="mod modShow">
        <pc:chgData name="Gustavo Beltrao Braga" userId="S::gustavobb1@insper.edu.br::af0aa7ae-b103-44e9-9c36-8c21682b38a4" providerId="AD" clId="Web-{3EB06FE8-3318-CC03-35B4-8CD1343C8E88}" dt="2024-11-13T21:07:49.073" v="138"/>
        <pc:sldMkLst>
          <pc:docMk/>
          <pc:sldMk cId="178874714" sldId="352"/>
        </pc:sldMkLst>
      </pc:sldChg>
      <pc:sldChg chg="modSp">
        <pc:chgData name="Gustavo Beltrao Braga" userId="S::gustavobb1@insper.edu.br::af0aa7ae-b103-44e9-9c36-8c21682b38a4" providerId="AD" clId="Web-{3EB06FE8-3318-CC03-35B4-8CD1343C8E88}" dt="2024-11-13T22:06:10.218" v="474" actId="20577"/>
        <pc:sldMkLst>
          <pc:docMk/>
          <pc:sldMk cId="3978883720" sldId="353"/>
        </pc:sldMkLst>
      </pc:sldChg>
      <pc:sldChg chg="modSp">
        <pc:chgData name="Gustavo Beltrao Braga" userId="S::gustavobb1@insper.edu.br::af0aa7ae-b103-44e9-9c36-8c21682b38a4" providerId="AD" clId="Web-{3EB06FE8-3318-CC03-35B4-8CD1343C8E88}" dt="2024-11-13T21:41:44.885" v="143" actId="20577"/>
        <pc:sldMkLst>
          <pc:docMk/>
          <pc:sldMk cId="452864067" sldId="365"/>
        </pc:sldMkLst>
      </pc:sldChg>
      <pc:sldChg chg="modSp">
        <pc:chgData name="Gustavo Beltrao Braga" userId="S::gustavobb1@insper.edu.br::af0aa7ae-b103-44e9-9c36-8c21682b38a4" providerId="AD" clId="Web-{3EB06FE8-3318-CC03-35B4-8CD1343C8E88}" dt="2024-11-13T22:08:40.697" v="494" actId="20577"/>
        <pc:sldMkLst>
          <pc:docMk/>
          <pc:sldMk cId="1569305024" sldId="370"/>
        </pc:sldMkLst>
      </pc:sldChg>
      <pc:sldChg chg="modSp">
        <pc:chgData name="Gustavo Beltrao Braga" userId="S::gustavobb1@insper.edu.br::af0aa7ae-b103-44e9-9c36-8c21682b38a4" providerId="AD" clId="Web-{3EB06FE8-3318-CC03-35B4-8CD1343C8E88}" dt="2024-11-13T22:07:08.237" v="480" actId="1076"/>
        <pc:sldMkLst>
          <pc:docMk/>
          <pc:sldMk cId="39292850" sldId="371"/>
        </pc:sldMkLst>
      </pc:sldChg>
      <pc:sldChg chg="addSp delSp modSp add replId">
        <pc:chgData name="Gustavo Beltrao Braga" userId="S::gustavobb1@insper.edu.br::af0aa7ae-b103-44e9-9c36-8c21682b38a4" providerId="AD" clId="Web-{3EB06FE8-3318-CC03-35B4-8CD1343C8E88}" dt="2024-11-12T23:45:30.247" v="33" actId="20577"/>
        <pc:sldMkLst>
          <pc:docMk/>
          <pc:sldMk cId="99291094" sldId="372"/>
        </pc:sldMkLst>
      </pc:sldChg>
      <pc:sldChg chg="addSp delSp modSp add mod replId modShow">
        <pc:chgData name="Gustavo Beltrao Braga" userId="S::gustavobb1@insper.edu.br::af0aa7ae-b103-44e9-9c36-8c21682b38a4" providerId="AD" clId="Web-{3EB06FE8-3318-CC03-35B4-8CD1343C8E88}" dt="2024-11-12T23:57:39.875" v="73"/>
        <pc:sldMkLst>
          <pc:docMk/>
          <pc:sldMk cId="2725414475" sldId="373"/>
        </pc:sldMkLst>
      </pc:sldChg>
      <pc:sldChg chg="modSp">
        <pc:chgData name="Gustavo Beltrao Braga" userId="S::gustavobb1@insper.edu.br::af0aa7ae-b103-44e9-9c36-8c21682b38a4" providerId="AD" clId="Web-{3EB06FE8-3318-CC03-35B4-8CD1343C8E88}" dt="2024-11-13T21:46:57.109" v="193" actId="20577"/>
        <pc:sldMkLst>
          <pc:docMk/>
          <pc:sldMk cId="4019239206" sldId="375"/>
        </pc:sldMkLst>
      </pc:sldChg>
    </pc:docChg>
  </pc:docChgLst>
  <pc:docChgLst>
    <pc:chgData name="Luciano Pereira Soares" userId="S::lucianops@insper.edu.br::16c53e34-c952-423e-8700-c0525d23304f" providerId="AD" clId="Web-{171DC994-2A5C-1900-9823-998D0C5AA2FD}"/>
    <pc:docChg chg="addSld delSld modSld">
      <pc:chgData name="Luciano Pereira Soares" userId="S::lucianops@insper.edu.br::16c53e34-c952-423e-8700-c0525d23304f" providerId="AD" clId="Web-{171DC994-2A5C-1900-9823-998D0C5AA2FD}" dt="2024-11-14T10:44:43.236" v="12" actId="20577"/>
      <pc:docMkLst>
        <pc:docMk/>
      </pc:docMkLst>
      <pc:sldChg chg="del">
        <pc:chgData name="Luciano Pereira Soares" userId="S::lucianops@insper.edu.br::16c53e34-c952-423e-8700-c0525d23304f" providerId="AD" clId="Web-{171DC994-2A5C-1900-9823-998D0C5AA2FD}" dt="2024-11-14T10:27:50.651" v="0"/>
        <pc:sldMkLst>
          <pc:docMk/>
          <pc:sldMk cId="3026466501" sldId="374"/>
        </pc:sldMkLst>
      </pc:sldChg>
      <pc:sldChg chg="modSp new">
        <pc:chgData name="Luciano Pereira Soares" userId="S::lucianops@insper.edu.br::16c53e34-c952-423e-8700-c0525d23304f" providerId="AD" clId="Web-{171DC994-2A5C-1900-9823-998D0C5AA2FD}" dt="2024-11-14T10:44:43.236" v="12" actId="20577"/>
        <pc:sldMkLst>
          <pc:docMk/>
          <pc:sldMk cId="3497821666" sldId="386"/>
        </pc:sldMkLst>
      </pc:sldChg>
    </pc:docChg>
  </pc:docChgLst>
  <pc:docChgLst>
    <pc:chgData name="Luciano Pereira Soares" userId="16c53e34-c952-423e-8700-c0525d23304f" providerId="ADAL" clId="{1D55A5D4-1FC1-4934-A025-59DDC391468D}"/>
    <pc:docChg chg="undo custSel addSld delSld modSld sldOrd">
      <pc:chgData name="Luciano Pereira Soares" userId="16c53e34-c952-423e-8700-c0525d23304f" providerId="ADAL" clId="{1D55A5D4-1FC1-4934-A025-59DDC391468D}" dt="2025-10-27T22:52:30.538" v="1018" actId="14100"/>
      <pc:docMkLst>
        <pc:docMk/>
      </pc:docMkLst>
      <pc:sldChg chg="modSp mod">
        <pc:chgData name="Luciano Pereira Soares" userId="16c53e34-c952-423e-8700-c0525d23304f" providerId="ADAL" clId="{1D55A5D4-1FC1-4934-A025-59DDC391468D}" dt="2025-10-27T13:40:11.754" v="14" actId="20577"/>
        <pc:sldMkLst>
          <pc:docMk/>
          <pc:sldMk cId="1945484890" sldId="293"/>
        </pc:sldMkLst>
        <pc:spChg chg="mod">
          <ac:chgData name="Luciano Pereira Soares" userId="16c53e34-c952-423e-8700-c0525d23304f" providerId="ADAL" clId="{1D55A5D4-1FC1-4934-A025-59DDC391468D}" dt="2025-10-27T13:40:11.754" v="14" actId="20577"/>
          <ac:spMkLst>
            <pc:docMk/>
            <pc:sldMk cId="1945484890" sldId="293"/>
            <ac:spMk id="7" creationId="{F6CE27F0-920F-09F2-D74C-87B4CDC5536A}"/>
          </ac:spMkLst>
        </pc:spChg>
      </pc:sldChg>
      <pc:sldChg chg="modSp mod">
        <pc:chgData name="Luciano Pereira Soares" userId="16c53e34-c952-423e-8700-c0525d23304f" providerId="ADAL" clId="{1D55A5D4-1FC1-4934-A025-59DDC391468D}" dt="2025-10-27T22:52:30.538" v="1018" actId="14100"/>
        <pc:sldMkLst>
          <pc:docMk/>
          <pc:sldMk cId="1871055939" sldId="310"/>
        </pc:sldMkLst>
        <pc:spChg chg="mod">
          <ac:chgData name="Luciano Pereira Soares" userId="16c53e34-c952-423e-8700-c0525d23304f" providerId="ADAL" clId="{1D55A5D4-1FC1-4934-A025-59DDC391468D}" dt="2025-10-27T22:52:30.538" v="1018" actId="14100"/>
          <ac:spMkLst>
            <pc:docMk/>
            <pc:sldMk cId="1871055939" sldId="310"/>
            <ac:spMk id="9" creationId="{883997C9-2E53-F8E8-F47B-2BACBAFB5DC8}"/>
          </ac:spMkLst>
        </pc:spChg>
      </pc:sldChg>
      <pc:sldChg chg="addSp delSp modSp mod ord chgLayout modNotesTx">
        <pc:chgData name="Luciano Pereira Soares" userId="16c53e34-c952-423e-8700-c0525d23304f" providerId="ADAL" clId="{1D55A5D4-1FC1-4934-A025-59DDC391468D}" dt="2025-10-27T22:29:43.307" v="525" actId="20577"/>
        <pc:sldMkLst>
          <pc:docMk/>
          <pc:sldMk cId="653268109" sldId="360"/>
        </pc:sldMkLst>
        <pc:spChg chg="mod ord">
          <ac:chgData name="Luciano Pereira Soares" userId="16c53e34-c952-423e-8700-c0525d23304f" providerId="ADAL" clId="{1D55A5D4-1FC1-4934-A025-59DDC391468D}" dt="2025-10-27T22:29:43.307" v="525" actId="20577"/>
          <ac:spMkLst>
            <pc:docMk/>
            <pc:sldMk cId="653268109" sldId="360"/>
            <ac:spMk id="2" creationId="{FC3DC40B-ABD0-3CDC-10C0-B5535BB22B69}"/>
          </ac:spMkLst>
        </pc:spChg>
        <pc:spChg chg="add mod ord">
          <ac:chgData name="Luciano Pereira Soares" userId="16c53e34-c952-423e-8700-c0525d23304f" providerId="ADAL" clId="{1D55A5D4-1FC1-4934-A025-59DDC391468D}" dt="2025-10-27T13:47:50.425" v="88" actId="14100"/>
          <ac:spMkLst>
            <pc:docMk/>
            <pc:sldMk cId="653268109" sldId="360"/>
            <ac:spMk id="3" creationId="{C1A82122-3C7D-C6C0-0706-4E37AD270707}"/>
          </ac:spMkLst>
        </pc:spChg>
        <pc:spChg chg="mod ord">
          <ac:chgData name="Luciano Pereira Soares" userId="16c53e34-c952-423e-8700-c0525d23304f" providerId="ADAL" clId="{1D55A5D4-1FC1-4934-A025-59DDC391468D}" dt="2025-10-27T13:43:20.583" v="59" actId="700"/>
          <ac:spMkLst>
            <pc:docMk/>
            <pc:sldMk cId="653268109" sldId="360"/>
            <ac:spMk id="4" creationId="{83DC2560-24B3-EAD9-DC92-1B163F3ED92A}"/>
          </ac:spMkLst>
        </pc:spChg>
        <pc:spChg chg="add del">
          <ac:chgData name="Luciano Pereira Soares" userId="16c53e34-c952-423e-8700-c0525d23304f" providerId="ADAL" clId="{1D55A5D4-1FC1-4934-A025-59DDC391468D}" dt="2025-10-27T13:45:37.746" v="63" actId="478"/>
          <ac:spMkLst>
            <pc:docMk/>
            <pc:sldMk cId="653268109" sldId="360"/>
            <ac:spMk id="5" creationId="{5DF0E54C-B555-FA8E-499F-342001DBC305}"/>
          </ac:spMkLst>
        </pc:spChg>
        <pc:spChg chg="del">
          <ac:chgData name="Luciano Pereira Soares" userId="16c53e34-c952-423e-8700-c0525d23304f" providerId="ADAL" clId="{1D55A5D4-1FC1-4934-A025-59DDC391468D}" dt="2025-10-27T13:52:43.971" v="149" actId="478"/>
          <ac:spMkLst>
            <pc:docMk/>
            <pc:sldMk cId="653268109" sldId="360"/>
            <ac:spMk id="6" creationId="{39999B4F-B47E-F912-507B-103951116E35}"/>
          </ac:spMkLst>
        </pc:spChg>
        <pc:spChg chg="del mod">
          <ac:chgData name="Luciano Pereira Soares" userId="16c53e34-c952-423e-8700-c0525d23304f" providerId="ADAL" clId="{1D55A5D4-1FC1-4934-A025-59DDC391468D}" dt="2025-10-27T13:43:16.353" v="58" actId="478"/>
          <ac:spMkLst>
            <pc:docMk/>
            <pc:sldMk cId="653268109" sldId="360"/>
            <ac:spMk id="7" creationId="{F6CE27F0-920F-09F2-D74C-87B4CDC5536A}"/>
          </ac:spMkLst>
        </pc:spChg>
        <pc:spChg chg="add mod">
          <ac:chgData name="Luciano Pereira Soares" userId="16c53e34-c952-423e-8700-c0525d23304f" providerId="ADAL" clId="{1D55A5D4-1FC1-4934-A025-59DDC391468D}" dt="2025-10-27T13:47:01.318" v="74" actId="1076"/>
          <ac:spMkLst>
            <pc:docMk/>
            <pc:sldMk cId="653268109" sldId="360"/>
            <ac:spMk id="8" creationId="{54DBB59E-6DA5-AD52-D4D9-C8C667C2D36A}"/>
          </ac:spMkLst>
        </pc:spChg>
        <pc:spChg chg="add mod">
          <ac:chgData name="Luciano Pereira Soares" userId="16c53e34-c952-423e-8700-c0525d23304f" providerId="ADAL" clId="{1D55A5D4-1FC1-4934-A025-59DDC391468D}" dt="2025-10-27T13:49:27.678" v="113" actId="207"/>
          <ac:spMkLst>
            <pc:docMk/>
            <pc:sldMk cId="653268109" sldId="360"/>
            <ac:spMk id="10" creationId="{5744AF81-8007-6509-9252-E13B852C661B}"/>
          </ac:spMkLst>
        </pc:spChg>
        <pc:spChg chg="add mod">
          <ac:chgData name="Luciano Pereira Soares" userId="16c53e34-c952-423e-8700-c0525d23304f" providerId="ADAL" clId="{1D55A5D4-1FC1-4934-A025-59DDC391468D}" dt="2025-10-27T13:51:26.940" v="138" actId="1076"/>
          <ac:spMkLst>
            <pc:docMk/>
            <pc:sldMk cId="653268109" sldId="360"/>
            <ac:spMk id="11" creationId="{60034E82-2B31-2D9F-A4BE-0A31D3589074}"/>
          </ac:spMkLst>
        </pc:spChg>
        <pc:spChg chg="add mod">
          <ac:chgData name="Luciano Pereira Soares" userId="16c53e34-c952-423e-8700-c0525d23304f" providerId="ADAL" clId="{1D55A5D4-1FC1-4934-A025-59DDC391468D}" dt="2025-10-27T13:48:55.059" v="109" actId="1076"/>
          <ac:spMkLst>
            <pc:docMk/>
            <pc:sldMk cId="653268109" sldId="360"/>
            <ac:spMk id="13" creationId="{69360E4E-3CC7-31CA-4E55-3EB1807E0019}"/>
          </ac:spMkLst>
        </pc:spChg>
        <pc:spChg chg="add mod">
          <ac:chgData name="Luciano Pereira Soares" userId="16c53e34-c952-423e-8700-c0525d23304f" providerId="ADAL" clId="{1D55A5D4-1FC1-4934-A025-59DDC391468D}" dt="2025-10-27T13:49:08.153" v="112" actId="1076"/>
          <ac:spMkLst>
            <pc:docMk/>
            <pc:sldMk cId="653268109" sldId="360"/>
            <ac:spMk id="15" creationId="{4BA97B2F-C7DB-E626-339C-F02D1BFEAC08}"/>
          </ac:spMkLst>
        </pc:spChg>
        <pc:spChg chg="add mod">
          <ac:chgData name="Luciano Pereira Soares" userId="16c53e34-c952-423e-8700-c0525d23304f" providerId="ADAL" clId="{1D55A5D4-1FC1-4934-A025-59DDC391468D}" dt="2025-10-27T13:54:40.533" v="200" actId="20577"/>
          <ac:spMkLst>
            <pc:docMk/>
            <pc:sldMk cId="653268109" sldId="360"/>
            <ac:spMk id="20" creationId="{2B5217DA-76A4-0B58-F2AE-BAEFC5BA685E}"/>
          </ac:spMkLst>
        </pc:spChg>
        <pc:picChg chg="del">
          <ac:chgData name="Luciano Pereira Soares" userId="16c53e34-c952-423e-8700-c0525d23304f" providerId="ADAL" clId="{1D55A5D4-1FC1-4934-A025-59DDC391468D}" dt="2025-10-27T13:43:26.256" v="61" actId="478"/>
          <ac:picMkLst>
            <pc:docMk/>
            <pc:sldMk cId="653268109" sldId="360"/>
            <ac:picMk id="9" creationId="{67E4D591-96CD-1B21-C5E1-78F3257519E9}"/>
          </ac:picMkLst>
        </pc:picChg>
        <pc:cxnChg chg="add mod">
          <ac:chgData name="Luciano Pereira Soares" userId="16c53e34-c952-423e-8700-c0525d23304f" providerId="ADAL" clId="{1D55A5D4-1FC1-4934-A025-59DDC391468D}" dt="2025-10-27T13:50:09.577" v="117" actId="208"/>
          <ac:cxnSpMkLst>
            <pc:docMk/>
            <pc:sldMk cId="653268109" sldId="360"/>
            <ac:cxnSpMk id="17" creationId="{95A3F48B-4074-66CD-46B0-C00B941A2021}"/>
          </ac:cxnSpMkLst>
        </pc:cxnChg>
      </pc:sldChg>
      <pc:sldChg chg="addSp delSp modSp mod modNotesTx">
        <pc:chgData name="Luciano Pereira Soares" userId="16c53e34-c952-423e-8700-c0525d23304f" providerId="ADAL" clId="{1D55A5D4-1FC1-4934-A025-59DDC391468D}" dt="2025-10-27T22:44:25.184" v="910" actId="1076"/>
        <pc:sldMkLst>
          <pc:docMk/>
          <pc:sldMk cId="3260515428" sldId="362"/>
        </pc:sldMkLst>
        <pc:spChg chg="add mod">
          <ac:chgData name="Luciano Pereira Soares" userId="16c53e34-c952-423e-8700-c0525d23304f" providerId="ADAL" clId="{1D55A5D4-1FC1-4934-A025-59DDC391468D}" dt="2025-10-27T22:44:06.333" v="908" actId="1076"/>
          <ac:spMkLst>
            <pc:docMk/>
            <pc:sldMk cId="3260515428" sldId="362"/>
            <ac:spMk id="3" creationId="{65745F59-0A62-ED86-E0CC-C7E207CAE6C5}"/>
          </ac:spMkLst>
        </pc:spChg>
        <pc:spChg chg="add mod">
          <ac:chgData name="Luciano Pereira Soares" userId="16c53e34-c952-423e-8700-c0525d23304f" providerId="ADAL" clId="{1D55A5D4-1FC1-4934-A025-59DDC391468D}" dt="2025-10-27T22:44:10.270" v="909" actId="1076"/>
          <ac:spMkLst>
            <pc:docMk/>
            <pc:sldMk cId="3260515428" sldId="362"/>
            <ac:spMk id="6" creationId="{B6BBB1DB-711F-19CF-A320-6E4E249CDA6D}"/>
          </ac:spMkLst>
        </pc:spChg>
        <pc:spChg chg="add del mod">
          <ac:chgData name="Luciano Pereira Soares" userId="16c53e34-c952-423e-8700-c0525d23304f" providerId="ADAL" clId="{1D55A5D4-1FC1-4934-A025-59DDC391468D}" dt="2025-10-27T22:32:29.463" v="537" actId="478"/>
          <ac:spMkLst>
            <pc:docMk/>
            <pc:sldMk cId="3260515428" sldId="362"/>
            <ac:spMk id="7" creationId="{841FD82A-DB2E-674C-809D-E6BB8229E17C}"/>
          </ac:spMkLst>
        </pc:spChg>
        <pc:spChg chg="add mod">
          <ac:chgData name="Luciano Pereira Soares" userId="16c53e34-c952-423e-8700-c0525d23304f" providerId="ADAL" clId="{1D55A5D4-1FC1-4934-A025-59DDC391468D}" dt="2025-10-27T22:44:03.147" v="906" actId="14100"/>
          <ac:spMkLst>
            <pc:docMk/>
            <pc:sldMk cId="3260515428" sldId="362"/>
            <ac:spMk id="9" creationId="{BF0C98B5-360B-A791-C4C2-E9BB08075866}"/>
          </ac:spMkLst>
        </pc:spChg>
        <pc:spChg chg="add mod">
          <ac:chgData name="Luciano Pereira Soares" userId="16c53e34-c952-423e-8700-c0525d23304f" providerId="ADAL" clId="{1D55A5D4-1FC1-4934-A025-59DDC391468D}" dt="2025-10-27T22:40:26.899" v="899" actId="1076"/>
          <ac:spMkLst>
            <pc:docMk/>
            <pc:sldMk cId="3260515428" sldId="362"/>
            <ac:spMk id="13" creationId="{8C3F817A-A54C-FD22-E2BE-F39D93153391}"/>
          </ac:spMkLst>
        </pc:spChg>
        <pc:spChg chg="add mod ord">
          <ac:chgData name="Luciano Pereira Soares" userId="16c53e34-c952-423e-8700-c0525d23304f" providerId="ADAL" clId="{1D55A5D4-1FC1-4934-A025-59DDC391468D}" dt="2025-10-27T22:40:26.899" v="899" actId="1076"/>
          <ac:spMkLst>
            <pc:docMk/>
            <pc:sldMk cId="3260515428" sldId="362"/>
            <ac:spMk id="14" creationId="{CBCF4153-CADE-4C57-1F4C-A6E519AF1273}"/>
          </ac:spMkLst>
        </pc:spChg>
        <pc:spChg chg="add mod">
          <ac:chgData name="Luciano Pereira Soares" userId="16c53e34-c952-423e-8700-c0525d23304f" providerId="ADAL" clId="{1D55A5D4-1FC1-4934-A025-59DDC391468D}" dt="2025-10-27T22:40:26.899" v="899" actId="1076"/>
          <ac:spMkLst>
            <pc:docMk/>
            <pc:sldMk cId="3260515428" sldId="362"/>
            <ac:spMk id="15" creationId="{3F87FC9D-A6A7-93C0-2D08-EE1B1ECB9521}"/>
          </ac:spMkLst>
        </pc:spChg>
        <pc:spChg chg="add mod">
          <ac:chgData name="Luciano Pereira Soares" userId="16c53e34-c952-423e-8700-c0525d23304f" providerId="ADAL" clId="{1D55A5D4-1FC1-4934-A025-59DDC391468D}" dt="2025-10-27T22:40:26.899" v="899" actId="1076"/>
          <ac:spMkLst>
            <pc:docMk/>
            <pc:sldMk cId="3260515428" sldId="362"/>
            <ac:spMk id="19" creationId="{5F87CF76-45AA-15EC-ADD2-17D2CCB8A5BA}"/>
          </ac:spMkLst>
        </pc:spChg>
        <pc:spChg chg="add mod">
          <ac:chgData name="Luciano Pereira Soares" userId="16c53e34-c952-423e-8700-c0525d23304f" providerId="ADAL" clId="{1D55A5D4-1FC1-4934-A025-59DDC391468D}" dt="2025-10-27T22:40:26.899" v="899" actId="1076"/>
          <ac:spMkLst>
            <pc:docMk/>
            <pc:sldMk cId="3260515428" sldId="362"/>
            <ac:spMk id="20" creationId="{520D0FCD-D30C-7986-CC8A-898B4AF7771A}"/>
          </ac:spMkLst>
        </pc:spChg>
        <pc:spChg chg="add mod">
          <ac:chgData name="Luciano Pereira Soares" userId="16c53e34-c952-423e-8700-c0525d23304f" providerId="ADAL" clId="{1D55A5D4-1FC1-4934-A025-59DDC391468D}" dt="2025-10-27T22:43:57.912" v="905" actId="1076"/>
          <ac:spMkLst>
            <pc:docMk/>
            <pc:sldMk cId="3260515428" sldId="362"/>
            <ac:spMk id="21" creationId="{51B92EC4-45CE-3150-5FCB-2CF487DEB6F2}"/>
          </ac:spMkLst>
        </pc:spChg>
        <pc:picChg chg="del mod">
          <ac:chgData name="Luciano Pereira Soares" userId="16c53e34-c952-423e-8700-c0525d23304f" providerId="ADAL" clId="{1D55A5D4-1FC1-4934-A025-59DDC391468D}" dt="2025-10-27T22:40:19.861" v="898" actId="478"/>
          <ac:picMkLst>
            <pc:docMk/>
            <pc:sldMk cId="3260515428" sldId="362"/>
            <ac:picMk id="5" creationId="{2FA71FF6-1051-89F0-AA2B-F6B198E11CD5}"/>
          </ac:picMkLst>
        </pc:picChg>
        <pc:picChg chg="mod">
          <ac:chgData name="Luciano Pereira Soares" userId="16c53e34-c952-423e-8700-c0525d23304f" providerId="ADAL" clId="{1D55A5D4-1FC1-4934-A025-59DDC391468D}" dt="2025-10-27T22:44:25.184" v="910" actId="1076"/>
          <ac:picMkLst>
            <pc:docMk/>
            <pc:sldMk cId="3260515428" sldId="362"/>
            <ac:picMk id="8" creationId="{7879FFB1-9A38-80C8-4F3F-9224F3648F74}"/>
          </ac:picMkLst>
        </pc:picChg>
        <pc:cxnChg chg="add mod">
          <ac:chgData name="Luciano Pereira Soares" userId="16c53e34-c952-423e-8700-c0525d23304f" providerId="ADAL" clId="{1D55A5D4-1FC1-4934-A025-59DDC391468D}" dt="2025-10-27T22:44:06.333" v="908" actId="1076"/>
          <ac:cxnSpMkLst>
            <pc:docMk/>
            <pc:sldMk cId="3260515428" sldId="362"/>
            <ac:cxnSpMk id="11" creationId="{ED976A9C-B0F2-D408-5673-C9FEA9954AA6}"/>
          </ac:cxnSpMkLst>
        </pc:cxnChg>
        <pc:cxnChg chg="add mod">
          <ac:chgData name="Luciano Pereira Soares" userId="16c53e34-c952-423e-8700-c0525d23304f" providerId="ADAL" clId="{1D55A5D4-1FC1-4934-A025-59DDC391468D}" dt="2025-10-27T22:40:26.899" v="899" actId="1076"/>
          <ac:cxnSpMkLst>
            <pc:docMk/>
            <pc:sldMk cId="3260515428" sldId="362"/>
            <ac:cxnSpMk id="16" creationId="{2CDCBD2B-ADC8-FB56-830F-14C563BB3052}"/>
          </ac:cxnSpMkLst>
        </pc:cxnChg>
      </pc:sldChg>
      <pc:sldChg chg="ord">
        <pc:chgData name="Luciano Pereira Soares" userId="16c53e34-c952-423e-8700-c0525d23304f" providerId="ADAL" clId="{1D55A5D4-1FC1-4934-A025-59DDC391468D}" dt="2025-10-27T22:51:50.723" v="998"/>
        <pc:sldMkLst>
          <pc:docMk/>
          <pc:sldMk cId="325399384" sldId="363"/>
        </pc:sldMkLst>
      </pc:sldChg>
      <pc:sldChg chg="addSp delSp modSp mod modAnim">
        <pc:chgData name="Luciano Pereira Soares" userId="16c53e34-c952-423e-8700-c0525d23304f" providerId="ADAL" clId="{1D55A5D4-1FC1-4934-A025-59DDC391468D}" dt="2025-10-27T22:46:29.348" v="963" actId="1076"/>
        <pc:sldMkLst>
          <pc:docMk/>
          <pc:sldMk cId="12732013" sldId="364"/>
        </pc:sldMkLst>
        <pc:spChg chg="mod">
          <ac:chgData name="Luciano Pereira Soares" userId="16c53e34-c952-423e-8700-c0525d23304f" providerId="ADAL" clId="{1D55A5D4-1FC1-4934-A025-59DDC391468D}" dt="2025-10-27T22:29:34.739" v="524" actId="790"/>
          <ac:spMkLst>
            <pc:docMk/>
            <pc:sldMk cId="12732013" sldId="364"/>
            <ac:spMk id="2" creationId="{FC3DC40B-ABD0-3CDC-10C0-B5535BB22B69}"/>
          </ac:spMkLst>
        </pc:spChg>
        <pc:spChg chg="mod">
          <ac:chgData name="Luciano Pereira Soares" userId="16c53e34-c952-423e-8700-c0525d23304f" providerId="ADAL" clId="{1D55A5D4-1FC1-4934-A025-59DDC391468D}" dt="2025-10-27T22:44:51.883" v="920" actId="20577"/>
          <ac:spMkLst>
            <pc:docMk/>
            <pc:sldMk cId="12732013" sldId="364"/>
            <ac:spMk id="6" creationId="{39999B4F-B47E-F912-507B-103951116E35}"/>
          </ac:spMkLst>
        </pc:spChg>
        <pc:spChg chg="mod">
          <ac:chgData name="Luciano Pereira Soares" userId="16c53e34-c952-423e-8700-c0525d23304f" providerId="ADAL" clId="{1D55A5D4-1FC1-4934-A025-59DDC391468D}" dt="2025-10-27T22:44:55.270" v="921" actId="14100"/>
          <ac:spMkLst>
            <pc:docMk/>
            <pc:sldMk cId="12732013" sldId="364"/>
            <ac:spMk id="7" creationId="{F6CE27F0-920F-09F2-D74C-87B4CDC5536A}"/>
          </ac:spMkLst>
        </pc:spChg>
        <pc:spChg chg="add mod">
          <ac:chgData name="Luciano Pereira Soares" userId="16c53e34-c952-423e-8700-c0525d23304f" providerId="ADAL" clId="{1D55A5D4-1FC1-4934-A025-59DDC391468D}" dt="2025-10-27T22:45:07.752" v="923" actId="1076"/>
          <ac:spMkLst>
            <pc:docMk/>
            <pc:sldMk cId="12732013" sldId="364"/>
            <ac:spMk id="8" creationId="{3ABD8644-B56C-6A7D-908E-A72F58D0AA7D}"/>
          </ac:spMkLst>
        </pc:spChg>
        <pc:spChg chg="add mod">
          <ac:chgData name="Luciano Pereira Soares" userId="16c53e34-c952-423e-8700-c0525d23304f" providerId="ADAL" clId="{1D55A5D4-1FC1-4934-A025-59DDC391468D}" dt="2025-10-27T22:46:29.348" v="963" actId="1076"/>
          <ac:spMkLst>
            <pc:docMk/>
            <pc:sldMk cId="12732013" sldId="364"/>
            <ac:spMk id="9" creationId="{2F4AE276-DCA9-F69C-FA7D-6496B8AEBC33}"/>
          </ac:spMkLst>
        </pc:spChg>
        <pc:spChg chg="add mod">
          <ac:chgData name="Luciano Pereira Soares" userId="16c53e34-c952-423e-8700-c0525d23304f" providerId="ADAL" clId="{1D55A5D4-1FC1-4934-A025-59DDC391468D}" dt="2025-10-27T22:45:07.752" v="923" actId="1076"/>
          <ac:spMkLst>
            <pc:docMk/>
            <pc:sldMk cId="12732013" sldId="364"/>
            <ac:spMk id="10" creationId="{3B89E09C-1BDC-40A8-D505-08BC1BE2A12D}"/>
          </ac:spMkLst>
        </pc:spChg>
        <pc:spChg chg="add mod">
          <ac:chgData name="Luciano Pereira Soares" userId="16c53e34-c952-423e-8700-c0525d23304f" providerId="ADAL" clId="{1D55A5D4-1FC1-4934-A025-59DDC391468D}" dt="2025-10-27T22:46:27.456" v="962" actId="1076"/>
          <ac:spMkLst>
            <pc:docMk/>
            <pc:sldMk cId="12732013" sldId="364"/>
            <ac:spMk id="11" creationId="{00E88F6A-3CC1-8765-AFCC-107FDB02259C}"/>
          </ac:spMkLst>
        </pc:spChg>
        <pc:spChg chg="add mod">
          <ac:chgData name="Luciano Pereira Soares" userId="16c53e34-c952-423e-8700-c0525d23304f" providerId="ADAL" clId="{1D55A5D4-1FC1-4934-A025-59DDC391468D}" dt="2025-10-27T22:45:36.599" v="930" actId="1076"/>
          <ac:spMkLst>
            <pc:docMk/>
            <pc:sldMk cId="12732013" sldId="364"/>
            <ac:spMk id="12" creationId="{B61A0BE8-B814-688E-9E21-D87B00C13A98}"/>
          </ac:spMkLst>
        </pc:spChg>
        <pc:spChg chg="add mod">
          <ac:chgData name="Luciano Pereira Soares" userId="16c53e34-c952-423e-8700-c0525d23304f" providerId="ADAL" clId="{1D55A5D4-1FC1-4934-A025-59DDC391468D}" dt="2025-10-27T22:45:39.283" v="932" actId="1076"/>
          <ac:spMkLst>
            <pc:docMk/>
            <pc:sldMk cId="12732013" sldId="364"/>
            <ac:spMk id="13" creationId="{C3C7C59B-510A-25CC-512A-02ABECC79F7E}"/>
          </ac:spMkLst>
        </pc:spChg>
        <pc:spChg chg="add mod">
          <ac:chgData name="Luciano Pereira Soares" userId="16c53e34-c952-423e-8700-c0525d23304f" providerId="ADAL" clId="{1D55A5D4-1FC1-4934-A025-59DDC391468D}" dt="2025-10-27T22:45:42.352" v="934" actId="1076"/>
          <ac:spMkLst>
            <pc:docMk/>
            <pc:sldMk cId="12732013" sldId="364"/>
            <ac:spMk id="14" creationId="{21A152B7-784A-E9C0-69C0-1D1AAF5DE634}"/>
          </ac:spMkLst>
        </pc:spChg>
        <pc:spChg chg="add mod">
          <ac:chgData name="Luciano Pereira Soares" userId="16c53e34-c952-423e-8700-c0525d23304f" providerId="ADAL" clId="{1D55A5D4-1FC1-4934-A025-59DDC391468D}" dt="2025-10-27T22:45:45.519" v="936" actId="1076"/>
          <ac:spMkLst>
            <pc:docMk/>
            <pc:sldMk cId="12732013" sldId="364"/>
            <ac:spMk id="15" creationId="{3EC3D18D-F0DE-F0D2-A6C3-6F9F45EB82C6}"/>
          </ac:spMkLst>
        </pc:spChg>
        <pc:spChg chg="add mod">
          <ac:chgData name="Luciano Pereira Soares" userId="16c53e34-c952-423e-8700-c0525d23304f" providerId="ADAL" clId="{1D55A5D4-1FC1-4934-A025-59DDC391468D}" dt="2025-10-27T22:45:48.746" v="938" actId="1076"/>
          <ac:spMkLst>
            <pc:docMk/>
            <pc:sldMk cId="12732013" sldId="364"/>
            <ac:spMk id="16" creationId="{7D29166F-FC52-E1CA-1385-84D1859ECD63}"/>
          </ac:spMkLst>
        </pc:spChg>
        <pc:spChg chg="add mod">
          <ac:chgData name="Luciano Pereira Soares" userId="16c53e34-c952-423e-8700-c0525d23304f" providerId="ADAL" clId="{1D55A5D4-1FC1-4934-A025-59DDC391468D}" dt="2025-10-27T22:45:53.153" v="940" actId="1076"/>
          <ac:spMkLst>
            <pc:docMk/>
            <pc:sldMk cId="12732013" sldId="364"/>
            <ac:spMk id="17" creationId="{328D5F27-9AC9-5E9C-251D-EDD31E4D1753}"/>
          </ac:spMkLst>
        </pc:spChg>
        <pc:spChg chg="add mod">
          <ac:chgData name="Luciano Pereira Soares" userId="16c53e34-c952-423e-8700-c0525d23304f" providerId="ADAL" clId="{1D55A5D4-1FC1-4934-A025-59DDC391468D}" dt="2025-10-27T22:45:55.022" v="942" actId="1076"/>
          <ac:spMkLst>
            <pc:docMk/>
            <pc:sldMk cId="12732013" sldId="364"/>
            <ac:spMk id="18" creationId="{BE7AAB21-F7AF-462E-F574-EC2789A70BF6}"/>
          </ac:spMkLst>
        </pc:spChg>
        <pc:spChg chg="add mod">
          <ac:chgData name="Luciano Pereira Soares" userId="16c53e34-c952-423e-8700-c0525d23304f" providerId="ADAL" clId="{1D55A5D4-1FC1-4934-A025-59DDC391468D}" dt="2025-10-27T22:45:56.672" v="944" actId="1076"/>
          <ac:spMkLst>
            <pc:docMk/>
            <pc:sldMk cId="12732013" sldId="364"/>
            <ac:spMk id="19" creationId="{1A538E2F-1F35-22D0-E4C0-4AEFB6C39547}"/>
          </ac:spMkLst>
        </pc:spChg>
        <pc:spChg chg="add mod">
          <ac:chgData name="Luciano Pereira Soares" userId="16c53e34-c952-423e-8700-c0525d23304f" providerId="ADAL" clId="{1D55A5D4-1FC1-4934-A025-59DDC391468D}" dt="2025-10-27T22:45:58.644" v="946" actId="1076"/>
          <ac:spMkLst>
            <pc:docMk/>
            <pc:sldMk cId="12732013" sldId="364"/>
            <ac:spMk id="20" creationId="{D3A312E8-DEEF-499D-7AEB-D047E233FC11}"/>
          </ac:spMkLst>
        </pc:spChg>
        <pc:spChg chg="add del mod">
          <ac:chgData name="Luciano Pereira Soares" userId="16c53e34-c952-423e-8700-c0525d23304f" providerId="ADAL" clId="{1D55A5D4-1FC1-4934-A025-59DDC391468D}" dt="2025-10-27T22:46:19.954" v="961" actId="478"/>
          <ac:spMkLst>
            <pc:docMk/>
            <pc:sldMk cId="12732013" sldId="364"/>
            <ac:spMk id="21" creationId="{6EC5773B-8FF2-78B1-6E50-CDBCA0DB39FA}"/>
          </ac:spMkLst>
        </pc:spChg>
        <pc:spChg chg="add mod">
          <ac:chgData name="Luciano Pereira Soares" userId="16c53e34-c952-423e-8700-c0525d23304f" providerId="ADAL" clId="{1D55A5D4-1FC1-4934-A025-59DDC391468D}" dt="2025-10-27T22:46:00.276" v="948" actId="571"/>
          <ac:spMkLst>
            <pc:docMk/>
            <pc:sldMk cId="12732013" sldId="364"/>
            <ac:spMk id="22" creationId="{93F9DD4A-670F-9C14-F99B-D8D04A95A01A}"/>
          </ac:spMkLst>
        </pc:spChg>
        <pc:spChg chg="add mod">
          <ac:chgData name="Luciano Pereira Soares" userId="16c53e34-c952-423e-8700-c0525d23304f" providerId="ADAL" clId="{1D55A5D4-1FC1-4934-A025-59DDC391468D}" dt="2025-10-27T22:46:01.986" v="950" actId="1076"/>
          <ac:spMkLst>
            <pc:docMk/>
            <pc:sldMk cId="12732013" sldId="364"/>
            <ac:spMk id="23" creationId="{88C2E991-C3D2-655F-C2A0-C8D4ADC6E58C}"/>
          </ac:spMkLst>
        </pc:spChg>
        <pc:spChg chg="add mod">
          <ac:chgData name="Luciano Pereira Soares" userId="16c53e34-c952-423e-8700-c0525d23304f" providerId="ADAL" clId="{1D55A5D4-1FC1-4934-A025-59DDC391468D}" dt="2025-10-27T22:46:04.088" v="952" actId="1076"/>
          <ac:spMkLst>
            <pc:docMk/>
            <pc:sldMk cId="12732013" sldId="364"/>
            <ac:spMk id="24" creationId="{4DC8E2E4-9897-EBCA-2F24-7904FD0EFAB7}"/>
          </ac:spMkLst>
        </pc:spChg>
        <pc:spChg chg="add del mod">
          <ac:chgData name="Luciano Pereira Soares" userId="16c53e34-c952-423e-8700-c0525d23304f" providerId="ADAL" clId="{1D55A5D4-1FC1-4934-A025-59DDC391468D}" dt="2025-10-27T22:46:19.167" v="960" actId="478"/>
          <ac:spMkLst>
            <pc:docMk/>
            <pc:sldMk cId="12732013" sldId="364"/>
            <ac:spMk id="25" creationId="{A32367A9-C871-85FE-CE5E-DE4D9C72F928}"/>
          </ac:spMkLst>
        </pc:spChg>
        <pc:spChg chg="add mod">
          <ac:chgData name="Luciano Pereira Soares" userId="16c53e34-c952-423e-8700-c0525d23304f" providerId="ADAL" clId="{1D55A5D4-1FC1-4934-A025-59DDC391468D}" dt="2025-10-27T22:46:06.057" v="954" actId="571"/>
          <ac:spMkLst>
            <pc:docMk/>
            <pc:sldMk cId="12732013" sldId="364"/>
            <ac:spMk id="26" creationId="{10AF0C2F-1F77-2E5E-3F1A-4A7D618A2467}"/>
          </ac:spMkLst>
        </pc:spChg>
        <pc:spChg chg="add mod">
          <ac:chgData name="Luciano Pereira Soares" userId="16c53e34-c952-423e-8700-c0525d23304f" providerId="ADAL" clId="{1D55A5D4-1FC1-4934-A025-59DDC391468D}" dt="2025-10-27T22:46:07.938" v="956" actId="1076"/>
          <ac:spMkLst>
            <pc:docMk/>
            <pc:sldMk cId="12732013" sldId="364"/>
            <ac:spMk id="27" creationId="{7A83653B-2F55-64B1-68F7-9C408E4C31A4}"/>
          </ac:spMkLst>
        </pc:spChg>
        <pc:spChg chg="add mod">
          <ac:chgData name="Luciano Pereira Soares" userId="16c53e34-c952-423e-8700-c0525d23304f" providerId="ADAL" clId="{1D55A5D4-1FC1-4934-A025-59DDC391468D}" dt="2025-10-27T22:46:10.319" v="958" actId="1076"/>
          <ac:spMkLst>
            <pc:docMk/>
            <pc:sldMk cId="12732013" sldId="364"/>
            <ac:spMk id="28" creationId="{A09A088C-AB98-7606-6A4A-D20942ECE7A4}"/>
          </ac:spMkLst>
        </pc:spChg>
        <pc:picChg chg="del">
          <ac:chgData name="Luciano Pereira Soares" userId="16c53e34-c952-423e-8700-c0525d23304f" providerId="ADAL" clId="{1D55A5D4-1FC1-4934-A025-59DDC391468D}" dt="2025-10-27T22:44:47.377" v="911" actId="478"/>
          <ac:picMkLst>
            <pc:docMk/>
            <pc:sldMk cId="12732013" sldId="364"/>
            <ac:picMk id="3" creationId="{B979CA23-E683-8C06-1FE6-B2B3269FBFA0}"/>
          </ac:picMkLst>
        </pc:picChg>
        <pc:picChg chg="mod">
          <ac:chgData name="Luciano Pereira Soares" userId="16c53e34-c952-423e-8700-c0525d23304f" providerId="ADAL" clId="{1D55A5D4-1FC1-4934-A025-59DDC391468D}" dt="2025-10-27T22:46:11.910" v="959" actId="1076"/>
          <ac:picMkLst>
            <pc:docMk/>
            <pc:sldMk cId="12732013" sldId="364"/>
            <ac:picMk id="5" creationId="{E636A71D-3F2F-7C5A-C250-CE329E1CEC22}"/>
          </ac:picMkLst>
        </pc:picChg>
      </pc:sldChg>
      <pc:sldChg chg="modSp mod">
        <pc:chgData name="Luciano Pereira Soares" userId="16c53e34-c952-423e-8700-c0525d23304f" providerId="ADAL" clId="{1D55A5D4-1FC1-4934-A025-59DDC391468D}" dt="2025-10-27T22:50:28.951" v="996" actId="20577"/>
        <pc:sldMkLst>
          <pc:docMk/>
          <pc:sldMk cId="452864067" sldId="365"/>
        </pc:sldMkLst>
        <pc:spChg chg="mod">
          <ac:chgData name="Luciano Pereira Soares" userId="16c53e34-c952-423e-8700-c0525d23304f" providerId="ADAL" clId="{1D55A5D4-1FC1-4934-A025-59DDC391468D}" dt="2025-10-27T22:50:28.951" v="996" actId="20577"/>
          <ac:spMkLst>
            <pc:docMk/>
            <pc:sldMk cId="452864067" sldId="365"/>
            <ac:spMk id="5" creationId="{7171E7EA-5F2E-61D0-B299-0ABAC651BD8A}"/>
          </ac:spMkLst>
        </pc:spChg>
      </pc:sldChg>
      <pc:sldChg chg="del">
        <pc:chgData name="Luciano Pereira Soares" userId="16c53e34-c952-423e-8700-c0525d23304f" providerId="ADAL" clId="{1D55A5D4-1FC1-4934-A025-59DDC391468D}" dt="2025-10-27T22:49:03.406" v="983" actId="47"/>
        <pc:sldMkLst>
          <pc:docMk/>
          <pc:sldMk cId="2209316018" sldId="385"/>
        </pc:sldMkLst>
      </pc:sldChg>
      <pc:sldChg chg="addSp delSp modSp add mod">
        <pc:chgData name="Luciano Pereira Soares" userId="16c53e34-c952-423e-8700-c0525d23304f" providerId="ADAL" clId="{1D55A5D4-1FC1-4934-A025-59DDC391468D}" dt="2025-10-27T22:29:17.638" v="523" actId="478"/>
        <pc:sldMkLst>
          <pc:docMk/>
          <pc:sldMk cId="1408904342" sldId="392"/>
        </pc:sldMkLst>
        <pc:spChg chg="mod">
          <ac:chgData name="Luciano Pereira Soares" userId="16c53e34-c952-423e-8700-c0525d23304f" providerId="ADAL" clId="{1D55A5D4-1FC1-4934-A025-59DDC391468D}" dt="2025-10-27T13:57:12.911" v="203"/>
          <ac:spMkLst>
            <pc:docMk/>
            <pc:sldMk cId="1408904342" sldId="392"/>
            <ac:spMk id="2" creationId="{FB8CC5A4-9C41-6F8A-8700-511D51643D49}"/>
          </ac:spMkLst>
        </pc:spChg>
        <pc:spChg chg="add">
          <ac:chgData name="Luciano Pereira Soares" userId="16c53e34-c952-423e-8700-c0525d23304f" providerId="ADAL" clId="{1D55A5D4-1FC1-4934-A025-59DDC391468D}" dt="2025-10-27T13:59:33.748" v="257"/>
          <ac:spMkLst>
            <pc:docMk/>
            <pc:sldMk cId="1408904342" sldId="392"/>
            <ac:spMk id="3" creationId="{589CF7B1-7CFA-BB9F-6B44-EC935210DF78}"/>
          </ac:spMkLst>
        </pc:spChg>
        <pc:spChg chg="add del mod">
          <ac:chgData name="Luciano Pereira Soares" userId="16c53e34-c952-423e-8700-c0525d23304f" providerId="ADAL" clId="{1D55A5D4-1FC1-4934-A025-59DDC391468D}" dt="2025-10-27T14:00:56.587" v="288" actId="478"/>
          <ac:spMkLst>
            <pc:docMk/>
            <pc:sldMk cId="1408904342" sldId="392"/>
            <ac:spMk id="5" creationId="{000F3B25-77A2-E1D2-8E06-CE54247E4CB9}"/>
          </ac:spMkLst>
        </pc:spChg>
        <pc:spChg chg="del">
          <ac:chgData name="Luciano Pereira Soares" userId="16c53e34-c952-423e-8700-c0525d23304f" providerId="ADAL" clId="{1D55A5D4-1FC1-4934-A025-59DDC391468D}" dt="2025-10-27T22:29:17.638" v="523" actId="478"/>
          <ac:spMkLst>
            <pc:docMk/>
            <pc:sldMk cId="1408904342" sldId="392"/>
            <ac:spMk id="6" creationId="{F0C4904B-BCFA-76F0-5B83-AC8B08D43DAC}"/>
          </ac:spMkLst>
        </pc:spChg>
        <pc:spChg chg="mod">
          <ac:chgData name="Luciano Pereira Soares" userId="16c53e34-c952-423e-8700-c0525d23304f" providerId="ADAL" clId="{1D55A5D4-1FC1-4934-A025-59DDC391468D}" dt="2025-10-27T22:29:13.065" v="522" actId="20577"/>
          <ac:spMkLst>
            <pc:docMk/>
            <pc:sldMk cId="1408904342" sldId="392"/>
            <ac:spMk id="7" creationId="{9AA75805-1B0A-78EB-1621-453B41557787}"/>
          </ac:spMkLst>
        </pc:spChg>
        <pc:spChg chg="add del mod">
          <ac:chgData name="Luciano Pereira Soares" userId="16c53e34-c952-423e-8700-c0525d23304f" providerId="ADAL" clId="{1D55A5D4-1FC1-4934-A025-59DDC391468D}" dt="2025-10-27T14:01:37.302" v="328" actId="478"/>
          <ac:spMkLst>
            <pc:docMk/>
            <pc:sldMk cId="1408904342" sldId="392"/>
            <ac:spMk id="8" creationId="{3C152517-BA65-DF72-B0C2-BBE6353F3FA8}"/>
          </ac:spMkLst>
        </pc:spChg>
        <pc:spChg chg="add del mod">
          <ac:chgData name="Luciano Pereira Soares" userId="16c53e34-c952-423e-8700-c0525d23304f" providerId="ADAL" clId="{1D55A5D4-1FC1-4934-A025-59DDC391468D}" dt="2025-10-27T14:06:02.825" v="427" actId="478"/>
          <ac:spMkLst>
            <pc:docMk/>
            <pc:sldMk cId="1408904342" sldId="392"/>
            <ac:spMk id="10" creationId="{6469D26E-338B-58F5-163C-5A6A79F2BFEC}"/>
          </ac:spMkLst>
        </pc:spChg>
        <pc:spChg chg="add">
          <ac:chgData name="Luciano Pereira Soares" userId="16c53e34-c952-423e-8700-c0525d23304f" providerId="ADAL" clId="{1D55A5D4-1FC1-4934-A025-59DDC391468D}" dt="2025-10-27T14:01:57.880" v="335"/>
          <ac:spMkLst>
            <pc:docMk/>
            <pc:sldMk cId="1408904342" sldId="392"/>
            <ac:spMk id="11" creationId="{F70C112E-0F11-60DA-4890-0555C05A49A5}"/>
          </ac:spMkLst>
        </pc:spChg>
        <pc:spChg chg="add mod ord">
          <ac:chgData name="Luciano Pereira Soares" userId="16c53e34-c952-423e-8700-c0525d23304f" providerId="ADAL" clId="{1D55A5D4-1FC1-4934-A025-59DDC391468D}" dt="2025-10-27T22:28:29.918" v="510" actId="166"/>
          <ac:spMkLst>
            <pc:docMk/>
            <pc:sldMk cId="1408904342" sldId="392"/>
            <ac:spMk id="12" creationId="{FFE8AE15-ECBF-F36F-0FD2-1CF3AC043D25}"/>
          </ac:spMkLst>
        </pc:spChg>
        <pc:spChg chg="add mod">
          <ac:chgData name="Luciano Pereira Soares" userId="16c53e34-c952-423e-8700-c0525d23304f" providerId="ADAL" clId="{1D55A5D4-1FC1-4934-A025-59DDC391468D}" dt="2025-10-27T14:08:32.308" v="440" actId="1076"/>
          <ac:spMkLst>
            <pc:docMk/>
            <pc:sldMk cId="1408904342" sldId="392"/>
            <ac:spMk id="14" creationId="{23EFB54C-1095-265D-5C6B-233C9B347297}"/>
          </ac:spMkLst>
        </pc:spChg>
        <pc:spChg chg="add mod">
          <ac:chgData name="Luciano Pereira Soares" userId="16c53e34-c952-423e-8700-c0525d23304f" providerId="ADAL" clId="{1D55A5D4-1FC1-4934-A025-59DDC391468D}" dt="2025-10-27T14:09:01.070" v="446" actId="1076"/>
          <ac:spMkLst>
            <pc:docMk/>
            <pc:sldMk cId="1408904342" sldId="392"/>
            <ac:spMk id="15" creationId="{76D8CECE-B4E4-2EEF-E7D0-0F9503BE7BED}"/>
          </ac:spMkLst>
        </pc:spChg>
        <pc:spChg chg="add mod">
          <ac:chgData name="Luciano Pereira Soares" userId="16c53e34-c952-423e-8700-c0525d23304f" providerId="ADAL" clId="{1D55A5D4-1FC1-4934-A025-59DDC391468D}" dt="2025-10-27T14:08:34.305" v="441" actId="1076"/>
          <ac:spMkLst>
            <pc:docMk/>
            <pc:sldMk cId="1408904342" sldId="392"/>
            <ac:spMk id="16" creationId="{3C889096-AF27-B8BB-D584-27B3C7E72210}"/>
          </ac:spMkLst>
        </pc:spChg>
        <pc:spChg chg="add mod">
          <ac:chgData name="Luciano Pereira Soares" userId="16c53e34-c952-423e-8700-c0525d23304f" providerId="ADAL" clId="{1D55A5D4-1FC1-4934-A025-59DDC391468D}" dt="2025-10-27T22:27:35.586" v="465" actId="1037"/>
          <ac:spMkLst>
            <pc:docMk/>
            <pc:sldMk cId="1408904342" sldId="392"/>
            <ac:spMk id="17" creationId="{194A16AD-EFFE-2A32-CF4B-883A86B663B7}"/>
          </ac:spMkLst>
        </pc:spChg>
        <pc:picChg chg="del mod">
          <ac:chgData name="Luciano Pereira Soares" userId="16c53e34-c952-423e-8700-c0525d23304f" providerId="ADAL" clId="{1D55A5D4-1FC1-4934-A025-59DDC391468D}" dt="2025-10-27T14:06:42.749" v="430" actId="478"/>
          <ac:picMkLst>
            <pc:docMk/>
            <pc:sldMk cId="1408904342" sldId="392"/>
            <ac:picMk id="9" creationId="{301A32D4-513F-6D00-5FF1-AB8F836F0011}"/>
          </ac:picMkLst>
        </pc:picChg>
        <pc:cxnChg chg="add mod">
          <ac:chgData name="Luciano Pereira Soares" userId="16c53e34-c952-423e-8700-c0525d23304f" providerId="ADAL" clId="{1D55A5D4-1FC1-4934-A025-59DDC391468D}" dt="2025-10-27T22:27:46.383" v="468" actId="14100"/>
          <ac:cxnSpMkLst>
            <pc:docMk/>
            <pc:sldMk cId="1408904342" sldId="392"/>
            <ac:cxnSpMk id="9" creationId="{00A7704A-3CB7-57E7-1652-C59D65B52C39}"/>
          </ac:cxnSpMkLst>
        </pc:cxnChg>
        <pc:cxnChg chg="add mod">
          <ac:chgData name="Luciano Pereira Soares" userId="16c53e34-c952-423e-8700-c0525d23304f" providerId="ADAL" clId="{1D55A5D4-1FC1-4934-A025-59DDC391468D}" dt="2025-10-27T22:27:28.165" v="451" actId="14100"/>
          <ac:cxnSpMkLst>
            <pc:docMk/>
            <pc:sldMk cId="1408904342" sldId="392"/>
            <ac:cxnSpMk id="13" creationId="{E84903C9-3E3B-3FB5-84BD-CB63DFC2FD08}"/>
          </ac:cxnSpMkLst>
        </pc:cxnChg>
        <pc:cxnChg chg="add mod">
          <ac:chgData name="Luciano Pereira Soares" userId="16c53e34-c952-423e-8700-c0525d23304f" providerId="ADAL" clId="{1D55A5D4-1FC1-4934-A025-59DDC391468D}" dt="2025-10-27T22:27:59.118" v="471" actId="14100"/>
          <ac:cxnSpMkLst>
            <pc:docMk/>
            <pc:sldMk cId="1408904342" sldId="392"/>
            <ac:cxnSpMk id="18" creationId="{4BC8399E-21BB-9672-02FA-4BE74C753E5B}"/>
          </ac:cxnSpMkLst>
        </pc:cxnChg>
        <pc:cxnChg chg="add mod">
          <ac:chgData name="Luciano Pereira Soares" userId="16c53e34-c952-423e-8700-c0525d23304f" providerId="ADAL" clId="{1D55A5D4-1FC1-4934-A025-59DDC391468D}" dt="2025-10-27T22:28:10.660" v="474" actId="14100"/>
          <ac:cxnSpMkLst>
            <pc:docMk/>
            <pc:sldMk cId="1408904342" sldId="392"/>
            <ac:cxnSpMk id="21" creationId="{CBB6AF68-AB22-AC4E-C915-4DBA830FFB55}"/>
          </ac:cxnSpMkLst>
        </pc:cxnChg>
      </pc:sldChg>
      <pc:sldChg chg="addSp modSp add mod modAnim">
        <pc:chgData name="Luciano Pereira Soares" userId="16c53e34-c952-423e-8700-c0525d23304f" providerId="ADAL" clId="{1D55A5D4-1FC1-4934-A025-59DDC391468D}" dt="2025-10-27T22:48:43.770" v="982"/>
        <pc:sldMkLst>
          <pc:docMk/>
          <pc:sldMk cId="332582736" sldId="393"/>
        </pc:sldMkLst>
        <pc:spChg chg="add mod">
          <ac:chgData name="Luciano Pereira Soares" userId="16c53e34-c952-423e-8700-c0525d23304f" providerId="ADAL" clId="{1D55A5D4-1FC1-4934-A025-59DDC391468D}" dt="2025-10-27T22:48:31.059" v="981" actId="13822"/>
          <ac:spMkLst>
            <pc:docMk/>
            <pc:sldMk cId="332582736" sldId="393"/>
            <ac:spMk id="3" creationId="{41FA8CD6-32E8-6205-FB15-6F002C13208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3517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313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8595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18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71F8E-EB08-E85E-4E81-86CA8462C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F37E11-E9E5-F011-E655-C7D466926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5C125D-A426-9A9A-B29C-F8E6B2BFA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53DCD-2920-199C-B762-8A77F09DD6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589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2459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752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688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912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8469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86069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5039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77E85-92FC-7476-1CC1-2E740267C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B03C5F-3BAC-AACC-2DE5-A9A5E53BB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F835B7-8A81-5C21-5E90-291CCF1D0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769E9-B1C1-D0C5-0104-1308AC3ED4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704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AB8F8-2F03-5685-4FA2-467F948BF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32A437-4472-5E3C-92B7-35273D3292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94ABC8-8E31-7E4C-0BE9-81BFACB7D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833AF-4E76-3C7A-00D5-9212B07E2C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9780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7744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165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4012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err="1"/>
              <a:t>void</a:t>
            </a:r>
            <a:r>
              <a:rPr lang="pt-BR"/>
              <a:t> </a:t>
            </a:r>
            <a:r>
              <a:rPr lang="pt-BR" err="1"/>
              <a:t>mainImage</a:t>
            </a:r>
            <a:r>
              <a:rPr lang="pt-BR"/>
              <a:t>( out vec4 </a:t>
            </a:r>
            <a:r>
              <a:rPr lang="pt-BR" err="1"/>
              <a:t>fragColor</a:t>
            </a:r>
            <a:r>
              <a:rPr lang="pt-BR"/>
              <a:t>, in vec2 </a:t>
            </a:r>
            <a:r>
              <a:rPr lang="pt-BR" err="1"/>
              <a:t>fragCoord</a:t>
            </a:r>
            <a:r>
              <a:rPr lang="pt-BR"/>
              <a:t> ) {</a:t>
            </a:r>
          </a:p>
          <a:p>
            <a:endParaRPr lang="pt-BR"/>
          </a:p>
          <a:p>
            <a:r>
              <a:rPr lang="pt-BR"/>
              <a:t>  vec2 </a:t>
            </a:r>
            <a:r>
              <a:rPr lang="pt-BR" err="1"/>
              <a:t>uv</a:t>
            </a:r>
            <a:r>
              <a:rPr lang="pt-BR"/>
              <a:t> = (</a:t>
            </a:r>
            <a:r>
              <a:rPr lang="pt-BR" err="1"/>
              <a:t>fragCoord</a:t>
            </a:r>
            <a:r>
              <a:rPr lang="pt-BR"/>
              <a:t> - .5 * </a:t>
            </a:r>
            <a:r>
              <a:rPr lang="pt-BR" err="1"/>
              <a:t>iResolution.xy</a:t>
            </a:r>
            <a:r>
              <a:rPr lang="pt-BR"/>
              <a:t>) / </a:t>
            </a:r>
            <a:r>
              <a:rPr lang="pt-BR" err="1"/>
              <a:t>iResolution.y</a:t>
            </a:r>
            <a:r>
              <a:rPr lang="pt-BR"/>
              <a:t>;</a:t>
            </a:r>
          </a:p>
          <a:p>
            <a:r>
              <a:rPr lang="pt-BR"/>
              <a:t>  vec3 </a:t>
            </a:r>
            <a:r>
              <a:rPr lang="pt-BR" err="1"/>
              <a:t>ro</a:t>
            </a:r>
            <a:r>
              <a:rPr lang="pt-BR"/>
              <a:t> = vec3(0.0, 0.0, 10.0);</a:t>
            </a:r>
          </a:p>
          <a:p>
            <a:r>
              <a:rPr lang="pt-BR"/>
              <a:t>  vec3 rd = normalize(vec3(</a:t>
            </a:r>
            <a:r>
              <a:rPr lang="pt-BR" err="1"/>
              <a:t>uv</a:t>
            </a:r>
            <a:r>
              <a:rPr lang="pt-BR"/>
              <a:t>, -1));</a:t>
            </a:r>
          </a:p>
          <a:p>
            <a:r>
              <a:rPr lang="pt-BR"/>
              <a:t>  vec3 </a:t>
            </a:r>
            <a:r>
              <a:rPr lang="pt-BR" err="1"/>
              <a:t>col</a:t>
            </a:r>
            <a:r>
              <a:rPr lang="pt-BR"/>
              <a:t> = vec3(</a:t>
            </a:r>
            <a:r>
              <a:rPr lang="pt-BR" err="1"/>
              <a:t>smoothstep</a:t>
            </a:r>
            <a:r>
              <a:rPr lang="pt-BR"/>
              <a:t>(0.49, 0.5, </a:t>
            </a:r>
            <a:r>
              <a:rPr lang="pt-BR" err="1"/>
              <a:t>abs</a:t>
            </a:r>
            <a:r>
              <a:rPr lang="pt-BR"/>
              <a:t>(</a:t>
            </a:r>
            <a:r>
              <a:rPr lang="pt-BR" err="1"/>
              <a:t>uv</a:t>
            </a:r>
            <a:r>
              <a:rPr lang="pt-BR"/>
              <a:t>)),0.0);</a:t>
            </a:r>
          </a:p>
          <a:p>
            <a:r>
              <a:rPr lang="pt-BR"/>
              <a:t>  </a:t>
            </a:r>
            <a:r>
              <a:rPr lang="pt-BR" err="1"/>
              <a:t>fragColor</a:t>
            </a:r>
            <a:r>
              <a:rPr lang="pt-BR"/>
              <a:t> = vec4(col,1.0);</a:t>
            </a:r>
          </a:p>
          <a:p>
            <a:endParaRPr lang="pt-BR"/>
          </a:p>
          <a:p>
            <a:r>
              <a:rPr lang="pt-BR"/>
              <a:t>}</a:t>
            </a:r>
          </a:p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75771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14012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4385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0585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35805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08699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39562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64681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6351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61805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7783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37305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sdSphere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) {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length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 - </a:t>
            </a:r>
            <a:r>
              <a:rPr lang="pt-BR" dirty="0" err="1"/>
              <a:t>r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rayMarch</a:t>
            </a:r>
            <a:r>
              <a:rPr lang="pt-BR" dirty="0"/>
              <a:t>(vec3 </a:t>
            </a:r>
            <a:r>
              <a:rPr lang="pt-BR" dirty="0" err="1"/>
              <a:t>ro</a:t>
            </a:r>
            <a:r>
              <a:rPr lang="pt-BR" dirty="0"/>
              <a:t>, vec3 rd, </a:t>
            </a:r>
            <a:r>
              <a:rPr lang="pt-BR" dirty="0" err="1"/>
              <a:t>float</a:t>
            </a:r>
            <a:r>
              <a:rPr lang="pt-BR" dirty="0"/>
              <a:t> start,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 = start;</a:t>
            </a:r>
          </a:p>
          <a:p>
            <a:r>
              <a:rPr lang="pt-BR" dirty="0"/>
              <a:t>  for (</a:t>
            </a:r>
            <a:r>
              <a:rPr lang="pt-BR" dirty="0" err="1"/>
              <a:t>int</a:t>
            </a:r>
            <a:r>
              <a:rPr lang="pt-BR" dirty="0"/>
              <a:t> </a:t>
            </a:r>
            <a:r>
              <a:rPr lang="pt-BR" dirty="0" err="1"/>
              <a:t>i</a:t>
            </a:r>
            <a:r>
              <a:rPr lang="pt-BR" dirty="0"/>
              <a:t> = 0; </a:t>
            </a:r>
            <a:r>
              <a:rPr lang="pt-BR" dirty="0" err="1"/>
              <a:t>i</a:t>
            </a:r>
            <a:r>
              <a:rPr lang="pt-BR" dirty="0"/>
              <a:t> &lt; 255; </a:t>
            </a:r>
            <a:r>
              <a:rPr lang="pt-BR" dirty="0" err="1"/>
              <a:t>i</a:t>
            </a:r>
            <a:r>
              <a:rPr lang="pt-BR" dirty="0"/>
              <a:t>++)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</a:t>
            </a:r>
            <a:r>
              <a:rPr lang="pt-BR" dirty="0" err="1"/>
              <a:t>depth</a:t>
            </a:r>
            <a:r>
              <a:rPr lang="pt-BR" dirty="0"/>
              <a:t> * rd;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, 1.0);</a:t>
            </a:r>
          </a:p>
          <a:p>
            <a:r>
              <a:rPr lang="pt-BR" dirty="0"/>
              <a:t>    </a:t>
            </a:r>
            <a:r>
              <a:rPr lang="pt-BR" dirty="0" err="1"/>
              <a:t>depth</a:t>
            </a:r>
            <a:r>
              <a:rPr lang="pt-BR" dirty="0"/>
              <a:t> +=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&lt; 0.001 || </a:t>
            </a:r>
            <a:r>
              <a:rPr lang="pt-BR" dirty="0" err="1"/>
              <a:t>depth</a:t>
            </a:r>
            <a:r>
              <a:rPr lang="pt-BR" dirty="0"/>
              <a:t> &gt; </a:t>
            </a:r>
            <a:r>
              <a:rPr lang="pt-BR" dirty="0" err="1"/>
              <a:t>end</a:t>
            </a:r>
            <a:r>
              <a:rPr lang="pt-BR" dirty="0"/>
              <a:t>) break;</a:t>
            </a:r>
          </a:p>
          <a:p>
            <a:r>
              <a:rPr lang="pt-BR" dirty="0"/>
              <a:t>  }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r>
              <a:rPr lang="pt-BR" dirty="0" err="1"/>
              <a:t>void</a:t>
            </a:r>
            <a:r>
              <a:rPr lang="pt-BR" dirty="0"/>
              <a:t> </a:t>
            </a:r>
            <a:r>
              <a:rPr lang="pt-BR" dirty="0" err="1"/>
              <a:t>mainImage</a:t>
            </a:r>
            <a:r>
              <a:rPr lang="pt-BR" dirty="0"/>
              <a:t>( out vec4 </a:t>
            </a:r>
            <a:r>
              <a:rPr lang="pt-BR" dirty="0" err="1"/>
              <a:t>fragColor</a:t>
            </a:r>
            <a:r>
              <a:rPr lang="pt-BR" dirty="0"/>
              <a:t>, in vec2 </a:t>
            </a:r>
            <a:r>
              <a:rPr lang="pt-BR" dirty="0" err="1"/>
              <a:t>fragCoord</a:t>
            </a:r>
            <a:r>
              <a:rPr lang="pt-BR" dirty="0"/>
              <a:t> ) {</a:t>
            </a:r>
          </a:p>
          <a:p>
            <a:r>
              <a:rPr lang="pt-BR" dirty="0"/>
              <a:t>  vec2 </a:t>
            </a:r>
            <a:r>
              <a:rPr lang="pt-BR" dirty="0" err="1"/>
              <a:t>uv</a:t>
            </a:r>
            <a:r>
              <a:rPr lang="pt-BR" dirty="0"/>
              <a:t> = (fragCoord-.5*</a:t>
            </a:r>
            <a:r>
              <a:rPr lang="pt-BR" dirty="0" err="1"/>
              <a:t>iResolution.xy</a:t>
            </a:r>
            <a:r>
              <a:rPr lang="pt-BR" dirty="0"/>
              <a:t>)/</a:t>
            </a:r>
            <a:r>
              <a:rPr lang="pt-BR" dirty="0" err="1"/>
              <a:t>iResolution.y</a:t>
            </a:r>
            <a:r>
              <a:rPr lang="pt-BR" dirty="0"/>
              <a:t>;</a:t>
            </a:r>
          </a:p>
          <a:p>
            <a:r>
              <a:rPr lang="pt-BR" dirty="0"/>
              <a:t>  vec3 </a:t>
            </a:r>
            <a:r>
              <a:rPr lang="pt-BR" dirty="0" err="1"/>
              <a:t>col</a:t>
            </a:r>
            <a:r>
              <a:rPr lang="pt-BR" dirty="0"/>
              <a:t> = vec3(0);</a:t>
            </a:r>
          </a:p>
          <a:p>
            <a:r>
              <a:rPr lang="pt-BR" dirty="0"/>
              <a:t>  vec3 </a:t>
            </a:r>
            <a:r>
              <a:rPr lang="pt-BR" dirty="0" err="1"/>
              <a:t>ro</a:t>
            </a:r>
            <a:r>
              <a:rPr lang="pt-BR" dirty="0"/>
              <a:t> = vec3(0, 0, 5);</a:t>
            </a:r>
          </a:p>
          <a:p>
            <a:r>
              <a:rPr lang="pt-BR" dirty="0"/>
              <a:t>  vec3 rd = normalize(vec3(</a:t>
            </a:r>
            <a:r>
              <a:rPr lang="pt-BR" dirty="0" err="1"/>
              <a:t>uv</a:t>
            </a:r>
            <a:r>
              <a:rPr lang="pt-BR" dirty="0"/>
              <a:t>, -1));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rayMarch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rd, 0.01, 100.0);</a:t>
            </a:r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&gt; 100.0) </a:t>
            </a:r>
            <a:r>
              <a:rPr lang="pt-BR" dirty="0" err="1"/>
              <a:t>col</a:t>
            </a:r>
            <a:r>
              <a:rPr lang="pt-BR" dirty="0"/>
              <a:t> = vec3(0.6);</a:t>
            </a:r>
          </a:p>
          <a:p>
            <a:r>
              <a:rPr lang="pt-BR" dirty="0"/>
              <a:t>  </a:t>
            </a:r>
            <a:r>
              <a:rPr lang="pt-BR" dirty="0" err="1"/>
              <a:t>else</a:t>
            </a:r>
            <a:r>
              <a:rPr lang="pt-BR" dirty="0"/>
              <a:t> </a:t>
            </a:r>
            <a:r>
              <a:rPr lang="pt-BR" dirty="0" err="1"/>
              <a:t>col</a:t>
            </a:r>
            <a:r>
              <a:rPr lang="pt-BR" dirty="0"/>
              <a:t> = vec3(0, 0, 1);</a:t>
            </a:r>
          </a:p>
          <a:p>
            <a:r>
              <a:rPr lang="pt-BR" dirty="0"/>
              <a:t>  </a:t>
            </a:r>
            <a:r>
              <a:rPr lang="pt-BR" dirty="0" err="1"/>
              <a:t>fragColor</a:t>
            </a:r>
            <a:r>
              <a:rPr lang="pt-BR" dirty="0"/>
              <a:t> = vec4(</a:t>
            </a:r>
            <a:r>
              <a:rPr lang="pt-BR" dirty="0" err="1"/>
              <a:t>col</a:t>
            </a:r>
            <a:r>
              <a:rPr lang="pt-BR" dirty="0"/>
              <a:t>, 1.0);</a:t>
            </a:r>
          </a:p>
          <a:p>
            <a:r>
              <a:rPr lang="pt-BR" dirty="0"/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460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74757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sdSphere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) {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length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 - </a:t>
            </a:r>
            <a:r>
              <a:rPr lang="pt-BR" dirty="0" err="1"/>
              <a:t>r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rayMarch</a:t>
            </a:r>
            <a:r>
              <a:rPr lang="pt-BR" dirty="0"/>
              <a:t>(vec3 </a:t>
            </a:r>
            <a:r>
              <a:rPr lang="pt-BR" dirty="0" err="1"/>
              <a:t>ro</a:t>
            </a:r>
            <a:r>
              <a:rPr lang="pt-BR" dirty="0"/>
              <a:t>, vec3 rd, </a:t>
            </a:r>
            <a:r>
              <a:rPr lang="pt-BR" dirty="0" err="1"/>
              <a:t>float</a:t>
            </a:r>
            <a:r>
              <a:rPr lang="pt-BR" dirty="0"/>
              <a:t> start,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 = start;</a:t>
            </a:r>
          </a:p>
          <a:p>
            <a:r>
              <a:rPr lang="pt-BR" dirty="0"/>
              <a:t>  for (</a:t>
            </a:r>
            <a:r>
              <a:rPr lang="pt-BR" dirty="0" err="1"/>
              <a:t>int</a:t>
            </a:r>
            <a:r>
              <a:rPr lang="pt-BR" dirty="0"/>
              <a:t> </a:t>
            </a:r>
            <a:r>
              <a:rPr lang="pt-BR" dirty="0" err="1"/>
              <a:t>i</a:t>
            </a:r>
            <a:r>
              <a:rPr lang="pt-BR" dirty="0"/>
              <a:t> = 0; </a:t>
            </a:r>
            <a:r>
              <a:rPr lang="pt-BR" dirty="0" err="1"/>
              <a:t>i</a:t>
            </a:r>
            <a:r>
              <a:rPr lang="pt-BR" dirty="0"/>
              <a:t> &lt; 255; </a:t>
            </a:r>
            <a:r>
              <a:rPr lang="pt-BR" dirty="0" err="1"/>
              <a:t>i</a:t>
            </a:r>
            <a:r>
              <a:rPr lang="pt-BR" dirty="0"/>
              <a:t>++)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</a:t>
            </a:r>
            <a:r>
              <a:rPr lang="pt-BR" dirty="0" err="1"/>
              <a:t>depth</a:t>
            </a:r>
            <a:r>
              <a:rPr lang="pt-BR" dirty="0"/>
              <a:t> * rd;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, 1.0);</a:t>
            </a:r>
          </a:p>
          <a:p>
            <a:r>
              <a:rPr lang="pt-BR" dirty="0"/>
              <a:t>    </a:t>
            </a:r>
            <a:r>
              <a:rPr lang="pt-BR" dirty="0" err="1"/>
              <a:t>depth</a:t>
            </a:r>
            <a:r>
              <a:rPr lang="pt-BR" dirty="0"/>
              <a:t> +=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&lt; 0.001 || </a:t>
            </a:r>
            <a:r>
              <a:rPr lang="pt-BR" dirty="0" err="1"/>
              <a:t>depth</a:t>
            </a:r>
            <a:r>
              <a:rPr lang="pt-BR" dirty="0"/>
              <a:t> &gt; </a:t>
            </a:r>
            <a:r>
              <a:rPr lang="pt-BR" dirty="0" err="1"/>
              <a:t>end</a:t>
            </a:r>
            <a:r>
              <a:rPr lang="pt-BR" dirty="0"/>
              <a:t>) break;</a:t>
            </a:r>
          </a:p>
          <a:p>
            <a:r>
              <a:rPr lang="pt-BR" dirty="0"/>
              <a:t>  }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vec3 </a:t>
            </a:r>
            <a:r>
              <a:rPr lang="pt-BR" dirty="0" err="1"/>
              <a:t>calcNormal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vec2 e = vec2(1.0, -1.0) * 0.0005; // </a:t>
            </a:r>
            <a:r>
              <a:rPr lang="pt-BR" dirty="0" err="1"/>
              <a:t>epsilon</a:t>
            </a:r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= 1.; // raio da esfera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normalize(</a:t>
            </a:r>
          </a:p>
          <a:p>
            <a:r>
              <a:rPr lang="pt-BR" dirty="0"/>
              <a:t>  </a:t>
            </a:r>
            <a:r>
              <a:rPr lang="pt-BR" dirty="0" err="1"/>
              <a:t>e.xyy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e.xyy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 </a:t>
            </a:r>
          </a:p>
          <a:p>
            <a:r>
              <a:rPr lang="pt-BR" dirty="0"/>
              <a:t>  </a:t>
            </a:r>
            <a:r>
              <a:rPr lang="pt-BR" dirty="0" err="1"/>
              <a:t>e.yyx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e.yyx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</a:t>
            </a:r>
          </a:p>
          <a:p>
            <a:r>
              <a:rPr lang="pt-BR" dirty="0"/>
              <a:t>  </a:t>
            </a:r>
            <a:r>
              <a:rPr lang="pt-BR" dirty="0" err="1"/>
              <a:t>e.yxy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e.yxy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 </a:t>
            </a:r>
          </a:p>
          <a:p>
            <a:r>
              <a:rPr lang="pt-BR" dirty="0"/>
              <a:t>  </a:t>
            </a:r>
            <a:r>
              <a:rPr lang="pt-BR" dirty="0" err="1"/>
              <a:t>e.xxx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e.xxx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void</a:t>
            </a:r>
            <a:r>
              <a:rPr lang="pt-BR" dirty="0"/>
              <a:t> </a:t>
            </a:r>
            <a:r>
              <a:rPr lang="pt-BR" dirty="0" err="1"/>
              <a:t>mainImage</a:t>
            </a:r>
            <a:r>
              <a:rPr lang="pt-BR" dirty="0"/>
              <a:t>( out vec4 </a:t>
            </a:r>
            <a:r>
              <a:rPr lang="pt-BR" dirty="0" err="1"/>
              <a:t>fragColor</a:t>
            </a:r>
            <a:r>
              <a:rPr lang="pt-BR" dirty="0"/>
              <a:t>, in vec2 </a:t>
            </a:r>
            <a:r>
              <a:rPr lang="pt-BR" dirty="0" err="1"/>
              <a:t>fragCoord</a:t>
            </a:r>
            <a:r>
              <a:rPr lang="pt-BR" dirty="0"/>
              <a:t> ) {</a:t>
            </a:r>
          </a:p>
          <a:p>
            <a:r>
              <a:rPr lang="pt-BR" dirty="0"/>
              <a:t>  vec2 </a:t>
            </a:r>
            <a:r>
              <a:rPr lang="pt-BR" dirty="0" err="1"/>
              <a:t>uv</a:t>
            </a:r>
            <a:r>
              <a:rPr lang="pt-BR" dirty="0"/>
              <a:t> = (fragCoord-.5*</a:t>
            </a:r>
            <a:r>
              <a:rPr lang="pt-BR" dirty="0" err="1"/>
              <a:t>iResolution.xy</a:t>
            </a:r>
            <a:r>
              <a:rPr lang="pt-BR" dirty="0"/>
              <a:t>)/</a:t>
            </a:r>
            <a:r>
              <a:rPr lang="pt-BR" dirty="0" err="1"/>
              <a:t>iResolution.y</a:t>
            </a:r>
            <a:r>
              <a:rPr lang="pt-BR" dirty="0"/>
              <a:t>;</a:t>
            </a:r>
          </a:p>
          <a:p>
            <a:r>
              <a:rPr lang="pt-BR" dirty="0"/>
              <a:t>  vec3 </a:t>
            </a:r>
            <a:r>
              <a:rPr lang="pt-BR" dirty="0" err="1"/>
              <a:t>col</a:t>
            </a:r>
            <a:r>
              <a:rPr lang="pt-BR" dirty="0"/>
              <a:t> = vec3(0);</a:t>
            </a:r>
          </a:p>
          <a:p>
            <a:r>
              <a:rPr lang="pt-BR" dirty="0"/>
              <a:t>  vec3 </a:t>
            </a:r>
            <a:r>
              <a:rPr lang="pt-BR" dirty="0" err="1"/>
              <a:t>ro</a:t>
            </a:r>
            <a:r>
              <a:rPr lang="pt-BR" dirty="0"/>
              <a:t> = vec3(0, 0, 5);</a:t>
            </a:r>
          </a:p>
          <a:p>
            <a:r>
              <a:rPr lang="pt-BR" dirty="0"/>
              <a:t>  vec3 rd = normalize(vec3(</a:t>
            </a:r>
            <a:r>
              <a:rPr lang="pt-BR" dirty="0" err="1"/>
              <a:t>uv</a:t>
            </a:r>
            <a:r>
              <a:rPr lang="pt-BR" dirty="0"/>
              <a:t>, -1));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rayMarch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rd, 0.01, 100.0);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&gt; 100.0) </a:t>
            </a:r>
            <a:r>
              <a:rPr lang="pt-BR" dirty="0" err="1"/>
              <a:t>col</a:t>
            </a:r>
            <a:r>
              <a:rPr lang="pt-BR" dirty="0"/>
              <a:t> = vec3(0.6);</a:t>
            </a:r>
          </a:p>
          <a:p>
            <a:r>
              <a:rPr lang="pt-BR" dirty="0"/>
              <a:t>  </a:t>
            </a:r>
            <a:r>
              <a:rPr lang="pt-BR" dirty="0" err="1"/>
              <a:t>else</a:t>
            </a:r>
            <a:r>
              <a:rPr lang="pt-BR" dirty="0"/>
              <a:t>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rd *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col</a:t>
            </a:r>
            <a:r>
              <a:rPr lang="pt-BR" dirty="0"/>
              <a:t> = </a:t>
            </a:r>
            <a:r>
              <a:rPr lang="pt-BR" dirty="0" err="1"/>
              <a:t>calcNormal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}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fragColor</a:t>
            </a:r>
            <a:r>
              <a:rPr lang="pt-BR" dirty="0"/>
              <a:t> = vec4(</a:t>
            </a:r>
            <a:r>
              <a:rPr lang="pt-BR" dirty="0" err="1"/>
              <a:t>col</a:t>
            </a:r>
            <a:r>
              <a:rPr lang="pt-BR" dirty="0"/>
              <a:t>, 1.0);</a:t>
            </a:r>
          </a:p>
          <a:p>
            <a:r>
              <a:rPr lang="pt-BR" dirty="0"/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778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3429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sdSphere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) {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length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 - </a:t>
            </a:r>
            <a:r>
              <a:rPr lang="pt-BR" dirty="0" err="1"/>
              <a:t>r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rayMarch</a:t>
            </a:r>
            <a:r>
              <a:rPr lang="pt-BR" dirty="0"/>
              <a:t>(vec3 </a:t>
            </a:r>
            <a:r>
              <a:rPr lang="pt-BR" dirty="0" err="1"/>
              <a:t>ro</a:t>
            </a:r>
            <a:r>
              <a:rPr lang="pt-BR" dirty="0"/>
              <a:t>, vec3 rd, </a:t>
            </a:r>
            <a:r>
              <a:rPr lang="pt-BR" dirty="0" err="1"/>
              <a:t>float</a:t>
            </a:r>
            <a:r>
              <a:rPr lang="pt-BR" dirty="0"/>
              <a:t> start,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 = start;</a:t>
            </a:r>
          </a:p>
          <a:p>
            <a:r>
              <a:rPr lang="pt-BR" dirty="0"/>
              <a:t>  for (</a:t>
            </a:r>
            <a:r>
              <a:rPr lang="pt-BR" dirty="0" err="1"/>
              <a:t>int</a:t>
            </a:r>
            <a:r>
              <a:rPr lang="pt-BR" dirty="0"/>
              <a:t> </a:t>
            </a:r>
            <a:r>
              <a:rPr lang="pt-BR" dirty="0" err="1"/>
              <a:t>i</a:t>
            </a:r>
            <a:r>
              <a:rPr lang="pt-BR" dirty="0"/>
              <a:t> = 0; </a:t>
            </a:r>
            <a:r>
              <a:rPr lang="pt-BR" dirty="0" err="1"/>
              <a:t>i</a:t>
            </a:r>
            <a:r>
              <a:rPr lang="pt-BR" dirty="0"/>
              <a:t> &lt; 255; </a:t>
            </a:r>
            <a:r>
              <a:rPr lang="pt-BR" dirty="0" err="1"/>
              <a:t>i</a:t>
            </a:r>
            <a:r>
              <a:rPr lang="pt-BR" dirty="0"/>
              <a:t>++)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</a:t>
            </a:r>
            <a:r>
              <a:rPr lang="pt-BR" dirty="0" err="1"/>
              <a:t>depth</a:t>
            </a:r>
            <a:r>
              <a:rPr lang="pt-BR" dirty="0"/>
              <a:t> * rd;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, 1.0);</a:t>
            </a:r>
          </a:p>
          <a:p>
            <a:r>
              <a:rPr lang="pt-BR" dirty="0"/>
              <a:t>    </a:t>
            </a:r>
            <a:r>
              <a:rPr lang="pt-BR" dirty="0" err="1"/>
              <a:t>depth</a:t>
            </a:r>
            <a:r>
              <a:rPr lang="pt-BR" dirty="0"/>
              <a:t> +=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&lt; 0.001 || </a:t>
            </a:r>
            <a:r>
              <a:rPr lang="pt-BR" dirty="0" err="1"/>
              <a:t>depth</a:t>
            </a:r>
            <a:r>
              <a:rPr lang="pt-BR" dirty="0"/>
              <a:t> &gt; </a:t>
            </a:r>
            <a:r>
              <a:rPr lang="pt-BR" dirty="0" err="1"/>
              <a:t>end</a:t>
            </a:r>
            <a:r>
              <a:rPr lang="pt-BR" dirty="0"/>
              <a:t>) break;</a:t>
            </a:r>
          </a:p>
          <a:p>
            <a:r>
              <a:rPr lang="pt-BR" dirty="0"/>
              <a:t>  }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vec3 </a:t>
            </a:r>
            <a:r>
              <a:rPr lang="pt-BR" dirty="0" err="1"/>
              <a:t>calcNormal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vec2 e = vec2(1.0, -1.0) * 0.0005; // </a:t>
            </a:r>
            <a:r>
              <a:rPr lang="pt-BR" dirty="0" err="1"/>
              <a:t>epsilon</a:t>
            </a:r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= 1.; // raio da esfera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normalize(</a:t>
            </a:r>
          </a:p>
          <a:p>
            <a:r>
              <a:rPr lang="pt-BR" dirty="0"/>
              <a:t>  </a:t>
            </a:r>
            <a:r>
              <a:rPr lang="pt-BR" dirty="0" err="1"/>
              <a:t>e.xyy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e.xyy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 </a:t>
            </a:r>
          </a:p>
          <a:p>
            <a:r>
              <a:rPr lang="pt-BR" dirty="0"/>
              <a:t>  </a:t>
            </a:r>
            <a:r>
              <a:rPr lang="pt-BR" dirty="0" err="1"/>
              <a:t>e.yyx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e.yyx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</a:t>
            </a:r>
          </a:p>
          <a:p>
            <a:r>
              <a:rPr lang="pt-BR" dirty="0"/>
              <a:t>  </a:t>
            </a:r>
            <a:r>
              <a:rPr lang="pt-BR" dirty="0" err="1"/>
              <a:t>e.yxy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e.yxy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 </a:t>
            </a:r>
          </a:p>
          <a:p>
            <a:r>
              <a:rPr lang="pt-BR" dirty="0"/>
              <a:t>  </a:t>
            </a:r>
            <a:r>
              <a:rPr lang="pt-BR" dirty="0" err="1"/>
              <a:t>e.xxx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e.xxx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void</a:t>
            </a:r>
            <a:r>
              <a:rPr lang="pt-BR" dirty="0"/>
              <a:t> </a:t>
            </a:r>
            <a:r>
              <a:rPr lang="pt-BR" dirty="0" err="1"/>
              <a:t>mainImage</a:t>
            </a:r>
            <a:r>
              <a:rPr lang="pt-BR" dirty="0"/>
              <a:t>( out vec4 </a:t>
            </a:r>
            <a:r>
              <a:rPr lang="pt-BR" dirty="0" err="1"/>
              <a:t>fragColor</a:t>
            </a:r>
            <a:r>
              <a:rPr lang="pt-BR" dirty="0"/>
              <a:t>, in vec2 </a:t>
            </a:r>
            <a:r>
              <a:rPr lang="pt-BR" dirty="0" err="1"/>
              <a:t>fragCoord</a:t>
            </a:r>
            <a:r>
              <a:rPr lang="pt-BR" dirty="0"/>
              <a:t> ) {</a:t>
            </a:r>
          </a:p>
          <a:p>
            <a:r>
              <a:rPr lang="pt-BR" dirty="0"/>
              <a:t>  vec2 </a:t>
            </a:r>
            <a:r>
              <a:rPr lang="pt-BR" dirty="0" err="1"/>
              <a:t>uv</a:t>
            </a:r>
            <a:r>
              <a:rPr lang="pt-BR" dirty="0"/>
              <a:t> = (fragCoord-.5*</a:t>
            </a:r>
            <a:r>
              <a:rPr lang="pt-BR" dirty="0" err="1"/>
              <a:t>iResolution.xy</a:t>
            </a:r>
            <a:r>
              <a:rPr lang="pt-BR" dirty="0"/>
              <a:t>)/</a:t>
            </a:r>
            <a:r>
              <a:rPr lang="pt-BR" dirty="0" err="1"/>
              <a:t>iResolution.y</a:t>
            </a:r>
            <a:r>
              <a:rPr lang="pt-BR" dirty="0"/>
              <a:t>;</a:t>
            </a:r>
          </a:p>
          <a:p>
            <a:r>
              <a:rPr lang="pt-BR" dirty="0"/>
              <a:t>  vec3 </a:t>
            </a:r>
            <a:r>
              <a:rPr lang="pt-BR" dirty="0" err="1"/>
              <a:t>col</a:t>
            </a:r>
            <a:r>
              <a:rPr lang="pt-BR" dirty="0"/>
              <a:t> = vec3(0);</a:t>
            </a:r>
          </a:p>
          <a:p>
            <a:r>
              <a:rPr lang="pt-BR" dirty="0"/>
              <a:t>  vec3 </a:t>
            </a:r>
            <a:r>
              <a:rPr lang="pt-BR" dirty="0" err="1"/>
              <a:t>ro</a:t>
            </a:r>
            <a:r>
              <a:rPr lang="pt-BR" dirty="0"/>
              <a:t> = vec3(0, 0, 5);</a:t>
            </a:r>
          </a:p>
          <a:p>
            <a:r>
              <a:rPr lang="pt-BR" dirty="0"/>
              <a:t>  vec3 rd = normalize(vec3(</a:t>
            </a:r>
            <a:r>
              <a:rPr lang="pt-BR" dirty="0" err="1"/>
              <a:t>uv</a:t>
            </a:r>
            <a:r>
              <a:rPr lang="pt-BR" dirty="0"/>
              <a:t>, -1));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rayMarch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rd, 0.01, 100.0);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&gt; 100.0) </a:t>
            </a:r>
            <a:r>
              <a:rPr lang="pt-BR" dirty="0" err="1"/>
              <a:t>col</a:t>
            </a:r>
            <a:r>
              <a:rPr lang="pt-BR" dirty="0"/>
              <a:t> = vec3(0.6);</a:t>
            </a:r>
          </a:p>
          <a:p>
            <a:r>
              <a:rPr lang="pt-BR" dirty="0"/>
              <a:t>  </a:t>
            </a:r>
            <a:r>
              <a:rPr lang="pt-BR" dirty="0" err="1"/>
              <a:t>else</a:t>
            </a:r>
            <a:r>
              <a:rPr lang="pt-BR" dirty="0"/>
              <a:t>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rd *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vec3 normal = </a:t>
            </a:r>
            <a:r>
              <a:rPr lang="pt-BR" dirty="0" err="1"/>
              <a:t>calcNormal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vec3 </a:t>
            </a:r>
            <a:r>
              <a:rPr lang="pt-BR" dirty="0" err="1"/>
              <a:t>lightPos</a:t>
            </a:r>
            <a:r>
              <a:rPr lang="pt-BR" dirty="0"/>
              <a:t> = vec3(-2, 2, 4);</a:t>
            </a:r>
          </a:p>
          <a:p>
            <a:r>
              <a:rPr lang="pt-BR" dirty="0"/>
              <a:t>    vec3 </a:t>
            </a:r>
            <a:r>
              <a:rPr lang="pt-BR" dirty="0" err="1"/>
              <a:t>lightDir</a:t>
            </a:r>
            <a:r>
              <a:rPr lang="pt-BR" dirty="0"/>
              <a:t> = normalize(</a:t>
            </a:r>
            <a:r>
              <a:rPr lang="pt-BR" dirty="0" err="1"/>
              <a:t>lightPos</a:t>
            </a:r>
            <a:r>
              <a:rPr lang="pt-BR" dirty="0"/>
              <a:t> - 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col</a:t>
            </a:r>
            <a:r>
              <a:rPr lang="pt-BR" dirty="0"/>
              <a:t> = vec3(</a:t>
            </a:r>
            <a:r>
              <a:rPr lang="pt-BR" dirty="0" err="1"/>
              <a:t>clamp</a:t>
            </a:r>
            <a:r>
              <a:rPr lang="pt-BR" dirty="0"/>
              <a:t>(</a:t>
            </a:r>
            <a:r>
              <a:rPr lang="pt-BR" dirty="0" err="1"/>
              <a:t>dot</a:t>
            </a:r>
            <a:r>
              <a:rPr lang="pt-BR" dirty="0"/>
              <a:t>(normal, </a:t>
            </a:r>
            <a:r>
              <a:rPr lang="pt-BR" dirty="0" err="1"/>
              <a:t>lightDir</a:t>
            </a:r>
            <a:r>
              <a:rPr lang="pt-BR" dirty="0"/>
              <a:t>), 0., 1.));</a:t>
            </a:r>
          </a:p>
          <a:p>
            <a:endParaRPr lang="pt-BR" dirty="0"/>
          </a:p>
          <a:p>
            <a:r>
              <a:rPr lang="pt-BR" dirty="0"/>
              <a:t>  }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fragColor</a:t>
            </a:r>
            <a:r>
              <a:rPr lang="pt-BR" dirty="0"/>
              <a:t> = vec4(</a:t>
            </a:r>
            <a:r>
              <a:rPr lang="pt-BR" dirty="0" err="1"/>
              <a:t>col</a:t>
            </a:r>
            <a:r>
              <a:rPr lang="pt-BR" dirty="0"/>
              <a:t>, 1.0);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02282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sdSphere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) {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length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 - </a:t>
            </a:r>
            <a:r>
              <a:rPr lang="pt-BR" dirty="0" err="1"/>
              <a:t>r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rayMarch</a:t>
            </a:r>
            <a:r>
              <a:rPr lang="pt-BR" dirty="0"/>
              <a:t>(vec3 </a:t>
            </a:r>
            <a:r>
              <a:rPr lang="pt-BR" dirty="0" err="1"/>
              <a:t>ro</a:t>
            </a:r>
            <a:r>
              <a:rPr lang="pt-BR" dirty="0"/>
              <a:t>, vec3 rd, </a:t>
            </a:r>
            <a:r>
              <a:rPr lang="pt-BR" dirty="0" err="1"/>
              <a:t>float</a:t>
            </a:r>
            <a:r>
              <a:rPr lang="pt-BR" dirty="0"/>
              <a:t> start,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 = start;</a:t>
            </a:r>
          </a:p>
          <a:p>
            <a:r>
              <a:rPr lang="pt-BR" dirty="0"/>
              <a:t>  for (</a:t>
            </a:r>
            <a:r>
              <a:rPr lang="pt-BR" dirty="0" err="1"/>
              <a:t>int</a:t>
            </a:r>
            <a:r>
              <a:rPr lang="pt-BR" dirty="0"/>
              <a:t> </a:t>
            </a:r>
            <a:r>
              <a:rPr lang="pt-BR" dirty="0" err="1"/>
              <a:t>i</a:t>
            </a:r>
            <a:r>
              <a:rPr lang="pt-BR" dirty="0"/>
              <a:t> = 0; </a:t>
            </a:r>
            <a:r>
              <a:rPr lang="pt-BR" dirty="0" err="1"/>
              <a:t>i</a:t>
            </a:r>
            <a:r>
              <a:rPr lang="pt-BR" dirty="0"/>
              <a:t> &lt; 255; </a:t>
            </a:r>
            <a:r>
              <a:rPr lang="pt-BR" dirty="0" err="1"/>
              <a:t>i</a:t>
            </a:r>
            <a:r>
              <a:rPr lang="pt-BR" dirty="0"/>
              <a:t>++)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</a:t>
            </a:r>
            <a:r>
              <a:rPr lang="pt-BR" dirty="0" err="1"/>
              <a:t>depth</a:t>
            </a:r>
            <a:r>
              <a:rPr lang="pt-BR" dirty="0"/>
              <a:t> * rd;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, 1.0);</a:t>
            </a:r>
          </a:p>
          <a:p>
            <a:r>
              <a:rPr lang="pt-BR" dirty="0"/>
              <a:t>    </a:t>
            </a:r>
            <a:r>
              <a:rPr lang="pt-BR" dirty="0" err="1"/>
              <a:t>depth</a:t>
            </a:r>
            <a:r>
              <a:rPr lang="pt-BR" dirty="0"/>
              <a:t> +=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&lt; 0.001 || </a:t>
            </a:r>
            <a:r>
              <a:rPr lang="pt-BR" dirty="0" err="1"/>
              <a:t>depth</a:t>
            </a:r>
            <a:r>
              <a:rPr lang="pt-BR" dirty="0"/>
              <a:t> &gt; </a:t>
            </a:r>
            <a:r>
              <a:rPr lang="pt-BR" dirty="0" err="1"/>
              <a:t>end</a:t>
            </a:r>
            <a:r>
              <a:rPr lang="pt-BR" dirty="0"/>
              <a:t>) break;</a:t>
            </a:r>
          </a:p>
          <a:p>
            <a:r>
              <a:rPr lang="pt-BR" dirty="0"/>
              <a:t>  }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vec3 </a:t>
            </a:r>
            <a:r>
              <a:rPr lang="pt-BR" dirty="0" err="1"/>
              <a:t>calcNormal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vec2 e = vec2(1.0, -1.0) * 0.0005; // </a:t>
            </a:r>
            <a:r>
              <a:rPr lang="pt-BR" dirty="0" err="1"/>
              <a:t>epsilon</a:t>
            </a:r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= 1.; // raio da esfera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normalize(</a:t>
            </a:r>
          </a:p>
          <a:p>
            <a:r>
              <a:rPr lang="pt-BR" dirty="0"/>
              <a:t>  </a:t>
            </a:r>
            <a:r>
              <a:rPr lang="pt-BR" dirty="0" err="1"/>
              <a:t>e.xyy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e.xyy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 </a:t>
            </a:r>
          </a:p>
          <a:p>
            <a:r>
              <a:rPr lang="pt-BR" dirty="0"/>
              <a:t>  </a:t>
            </a:r>
            <a:r>
              <a:rPr lang="pt-BR" dirty="0" err="1"/>
              <a:t>e.yyx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e.yyx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</a:t>
            </a:r>
          </a:p>
          <a:p>
            <a:r>
              <a:rPr lang="pt-BR" dirty="0"/>
              <a:t>  </a:t>
            </a:r>
            <a:r>
              <a:rPr lang="pt-BR" dirty="0" err="1"/>
              <a:t>e.yxy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e.yxy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 + </a:t>
            </a:r>
          </a:p>
          <a:p>
            <a:r>
              <a:rPr lang="pt-BR" dirty="0"/>
              <a:t>  </a:t>
            </a:r>
            <a:r>
              <a:rPr lang="pt-BR" dirty="0" err="1"/>
              <a:t>e.xxx</a:t>
            </a:r>
            <a:r>
              <a:rPr lang="pt-BR" dirty="0"/>
              <a:t> *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e.xxx</a:t>
            </a:r>
            <a:r>
              <a:rPr lang="pt-BR" dirty="0"/>
              <a:t>, </a:t>
            </a:r>
            <a:r>
              <a:rPr lang="pt-BR" dirty="0" err="1"/>
              <a:t>r</a:t>
            </a:r>
            <a:r>
              <a:rPr lang="pt-BR" dirty="0"/>
              <a:t>));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void</a:t>
            </a:r>
            <a:r>
              <a:rPr lang="pt-BR" dirty="0"/>
              <a:t> </a:t>
            </a:r>
            <a:r>
              <a:rPr lang="pt-BR" dirty="0" err="1"/>
              <a:t>mainImage</a:t>
            </a:r>
            <a:r>
              <a:rPr lang="pt-BR" dirty="0"/>
              <a:t>( out vec4 </a:t>
            </a:r>
            <a:r>
              <a:rPr lang="pt-BR" dirty="0" err="1"/>
              <a:t>fragColor</a:t>
            </a:r>
            <a:r>
              <a:rPr lang="pt-BR" dirty="0"/>
              <a:t>, in vec2 </a:t>
            </a:r>
            <a:r>
              <a:rPr lang="pt-BR" dirty="0" err="1"/>
              <a:t>fragCoord</a:t>
            </a:r>
            <a:r>
              <a:rPr lang="pt-BR" dirty="0"/>
              <a:t> ) {</a:t>
            </a:r>
          </a:p>
          <a:p>
            <a:r>
              <a:rPr lang="pt-BR" dirty="0"/>
              <a:t>  vec2 </a:t>
            </a:r>
            <a:r>
              <a:rPr lang="pt-BR" dirty="0" err="1"/>
              <a:t>uv</a:t>
            </a:r>
            <a:r>
              <a:rPr lang="pt-BR" dirty="0"/>
              <a:t> = (fragCoord-.5*</a:t>
            </a:r>
            <a:r>
              <a:rPr lang="pt-BR" dirty="0" err="1"/>
              <a:t>iResolution.xy</a:t>
            </a:r>
            <a:r>
              <a:rPr lang="pt-BR" dirty="0"/>
              <a:t>)/</a:t>
            </a:r>
            <a:r>
              <a:rPr lang="pt-BR" dirty="0" err="1"/>
              <a:t>iResolution.y</a:t>
            </a:r>
            <a:r>
              <a:rPr lang="pt-BR" dirty="0"/>
              <a:t>;</a:t>
            </a:r>
          </a:p>
          <a:p>
            <a:r>
              <a:rPr lang="pt-BR" dirty="0"/>
              <a:t>  vec3 </a:t>
            </a:r>
            <a:r>
              <a:rPr lang="pt-BR" dirty="0" err="1"/>
              <a:t>col</a:t>
            </a:r>
            <a:r>
              <a:rPr lang="pt-BR" dirty="0"/>
              <a:t> = vec3(0);</a:t>
            </a:r>
          </a:p>
          <a:p>
            <a:r>
              <a:rPr lang="pt-BR" dirty="0"/>
              <a:t>  vec3 </a:t>
            </a:r>
            <a:r>
              <a:rPr lang="pt-BR" dirty="0" err="1"/>
              <a:t>ro</a:t>
            </a:r>
            <a:r>
              <a:rPr lang="pt-BR" dirty="0"/>
              <a:t> = vec3(0, 0, 5);</a:t>
            </a:r>
          </a:p>
          <a:p>
            <a:r>
              <a:rPr lang="pt-BR" dirty="0"/>
              <a:t>  vec3 rd = normalize(vec3(</a:t>
            </a:r>
            <a:r>
              <a:rPr lang="pt-BR" dirty="0" err="1"/>
              <a:t>uv</a:t>
            </a:r>
            <a:r>
              <a:rPr lang="pt-BR" dirty="0"/>
              <a:t>, -1));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rayMarch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rd, 0.01, 100.0);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&gt; 100.0) </a:t>
            </a:r>
            <a:r>
              <a:rPr lang="pt-BR" dirty="0" err="1"/>
              <a:t>col</a:t>
            </a:r>
            <a:r>
              <a:rPr lang="pt-BR" dirty="0"/>
              <a:t> = vec3(0.6);</a:t>
            </a:r>
          </a:p>
          <a:p>
            <a:r>
              <a:rPr lang="pt-BR" dirty="0"/>
              <a:t>  </a:t>
            </a:r>
            <a:r>
              <a:rPr lang="pt-BR" dirty="0" err="1"/>
              <a:t>else</a:t>
            </a:r>
            <a:r>
              <a:rPr lang="pt-BR" dirty="0"/>
              <a:t>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rd *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vec3 normal = </a:t>
            </a:r>
            <a:r>
              <a:rPr lang="pt-BR" dirty="0" err="1"/>
              <a:t>calcNormal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vec3 </a:t>
            </a:r>
            <a:r>
              <a:rPr lang="pt-BR" dirty="0" err="1"/>
              <a:t>lightPos</a:t>
            </a:r>
            <a:r>
              <a:rPr lang="pt-BR" dirty="0"/>
              <a:t> = vec3(-2, 2, 4);</a:t>
            </a:r>
          </a:p>
          <a:p>
            <a:r>
              <a:rPr lang="pt-BR" dirty="0"/>
              <a:t>    vec3 </a:t>
            </a:r>
            <a:r>
              <a:rPr lang="pt-BR" dirty="0" err="1"/>
              <a:t>lightDir</a:t>
            </a:r>
            <a:r>
              <a:rPr lang="pt-BR" dirty="0"/>
              <a:t> = normalize(</a:t>
            </a:r>
            <a:r>
              <a:rPr lang="pt-BR" dirty="0" err="1"/>
              <a:t>lightPos</a:t>
            </a:r>
            <a:r>
              <a:rPr lang="pt-BR" dirty="0"/>
              <a:t> - 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ambient</a:t>
            </a:r>
            <a:r>
              <a:rPr lang="pt-BR" dirty="0"/>
              <a:t> = 0.2;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difuse</a:t>
            </a:r>
            <a:r>
              <a:rPr lang="pt-BR" dirty="0"/>
              <a:t> = </a:t>
            </a:r>
            <a:r>
              <a:rPr lang="pt-BR" dirty="0" err="1"/>
              <a:t>clamp</a:t>
            </a:r>
            <a:r>
              <a:rPr lang="pt-BR" dirty="0"/>
              <a:t>(</a:t>
            </a:r>
            <a:r>
              <a:rPr lang="pt-BR" dirty="0" err="1"/>
              <a:t>dot</a:t>
            </a:r>
            <a:r>
              <a:rPr lang="pt-BR" dirty="0"/>
              <a:t>(normal, </a:t>
            </a:r>
            <a:r>
              <a:rPr lang="pt-BR" dirty="0" err="1"/>
              <a:t>lightDir</a:t>
            </a:r>
            <a:r>
              <a:rPr lang="pt-BR" dirty="0"/>
              <a:t>),ambient,1.);</a:t>
            </a:r>
          </a:p>
          <a:p>
            <a:r>
              <a:rPr lang="pt-BR" dirty="0"/>
              <a:t>    </a:t>
            </a:r>
            <a:r>
              <a:rPr lang="pt-BR" dirty="0" err="1"/>
              <a:t>col</a:t>
            </a:r>
            <a:r>
              <a:rPr lang="pt-BR" dirty="0"/>
              <a:t> = </a:t>
            </a:r>
            <a:r>
              <a:rPr lang="pt-BR" dirty="0" err="1"/>
              <a:t>difuse</a:t>
            </a:r>
            <a:r>
              <a:rPr lang="pt-BR" dirty="0"/>
              <a:t> * vec3(0.1, 0.9, 0.3);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  }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fragColor</a:t>
            </a:r>
            <a:r>
              <a:rPr lang="pt-BR" dirty="0"/>
              <a:t> = vec4(</a:t>
            </a:r>
            <a:r>
              <a:rPr lang="pt-BR" dirty="0" err="1"/>
              <a:t>col</a:t>
            </a:r>
            <a:r>
              <a:rPr lang="pt-BR" dirty="0"/>
              <a:t>, 1.0);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3995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sdSphere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) {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length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 - </a:t>
            </a:r>
            <a:r>
              <a:rPr lang="pt-BR" dirty="0" err="1"/>
              <a:t>r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sdScene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sphereLeft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- vec3(-2.5, 0, -2), 2.0);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sphereRight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- vec3(2.5, 0, -2), 2.0) 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min(</a:t>
            </a:r>
            <a:r>
              <a:rPr lang="pt-BR" dirty="0" err="1"/>
              <a:t>sphereLeft</a:t>
            </a:r>
            <a:r>
              <a:rPr lang="pt-BR" dirty="0"/>
              <a:t>, </a:t>
            </a:r>
            <a:r>
              <a:rPr lang="pt-BR" dirty="0" err="1"/>
              <a:t>sphereRight</a:t>
            </a:r>
            <a:r>
              <a:rPr lang="pt-BR" dirty="0"/>
              <a:t>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rayMarch</a:t>
            </a:r>
            <a:r>
              <a:rPr lang="pt-BR" dirty="0"/>
              <a:t>(vec3 </a:t>
            </a:r>
            <a:r>
              <a:rPr lang="pt-BR" dirty="0" err="1"/>
              <a:t>ro</a:t>
            </a:r>
            <a:r>
              <a:rPr lang="pt-BR" dirty="0"/>
              <a:t>, vec3 rd, </a:t>
            </a:r>
            <a:r>
              <a:rPr lang="pt-BR" dirty="0" err="1"/>
              <a:t>float</a:t>
            </a:r>
            <a:r>
              <a:rPr lang="pt-BR" dirty="0"/>
              <a:t> start,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 = start;</a:t>
            </a:r>
          </a:p>
          <a:p>
            <a:r>
              <a:rPr lang="pt-BR" dirty="0"/>
              <a:t>  for (</a:t>
            </a:r>
            <a:r>
              <a:rPr lang="pt-BR" dirty="0" err="1"/>
              <a:t>int</a:t>
            </a:r>
            <a:r>
              <a:rPr lang="pt-BR" dirty="0"/>
              <a:t> </a:t>
            </a:r>
            <a:r>
              <a:rPr lang="pt-BR" dirty="0" err="1"/>
              <a:t>i</a:t>
            </a:r>
            <a:r>
              <a:rPr lang="pt-BR" dirty="0"/>
              <a:t> = 0; </a:t>
            </a:r>
            <a:r>
              <a:rPr lang="pt-BR" dirty="0" err="1"/>
              <a:t>i</a:t>
            </a:r>
            <a:r>
              <a:rPr lang="pt-BR" dirty="0"/>
              <a:t> &lt; 255; </a:t>
            </a:r>
            <a:r>
              <a:rPr lang="pt-BR" dirty="0" err="1"/>
              <a:t>i</a:t>
            </a:r>
            <a:r>
              <a:rPr lang="pt-BR" dirty="0"/>
              <a:t>++)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</a:t>
            </a:r>
            <a:r>
              <a:rPr lang="pt-BR" dirty="0" err="1"/>
              <a:t>depth</a:t>
            </a:r>
            <a:r>
              <a:rPr lang="pt-BR" dirty="0"/>
              <a:t> * rd;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depth</a:t>
            </a:r>
            <a:r>
              <a:rPr lang="pt-BR" dirty="0"/>
              <a:t> +=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&lt; 0.001 || </a:t>
            </a:r>
            <a:r>
              <a:rPr lang="pt-BR" dirty="0" err="1"/>
              <a:t>depth</a:t>
            </a:r>
            <a:r>
              <a:rPr lang="pt-BR" dirty="0"/>
              <a:t> &gt; </a:t>
            </a:r>
            <a:r>
              <a:rPr lang="pt-BR" dirty="0" err="1"/>
              <a:t>end</a:t>
            </a:r>
            <a:r>
              <a:rPr lang="pt-BR" dirty="0"/>
              <a:t>) break;</a:t>
            </a:r>
          </a:p>
          <a:p>
            <a:r>
              <a:rPr lang="pt-BR" dirty="0"/>
              <a:t>  }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vec3 </a:t>
            </a:r>
            <a:r>
              <a:rPr lang="pt-BR" dirty="0" err="1"/>
              <a:t>calcNormal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vec2 e = vec2(1.0, -1.0) * 0.0005; // </a:t>
            </a:r>
            <a:r>
              <a:rPr lang="pt-BR" dirty="0" err="1"/>
              <a:t>epsilon</a:t>
            </a:r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normalize(</a:t>
            </a:r>
          </a:p>
          <a:p>
            <a:r>
              <a:rPr lang="pt-BR" dirty="0"/>
              <a:t>  </a:t>
            </a:r>
            <a:r>
              <a:rPr lang="pt-BR" dirty="0" err="1"/>
              <a:t>e.xyy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e.xyy</a:t>
            </a:r>
            <a:r>
              <a:rPr lang="pt-BR" dirty="0"/>
              <a:t>) + </a:t>
            </a:r>
          </a:p>
          <a:p>
            <a:r>
              <a:rPr lang="pt-BR" dirty="0"/>
              <a:t>  </a:t>
            </a:r>
            <a:r>
              <a:rPr lang="pt-BR" dirty="0" err="1"/>
              <a:t>e.yyx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e.yyx</a:t>
            </a:r>
            <a:r>
              <a:rPr lang="pt-BR" dirty="0"/>
              <a:t>) +</a:t>
            </a:r>
          </a:p>
          <a:p>
            <a:r>
              <a:rPr lang="pt-BR" dirty="0"/>
              <a:t>  </a:t>
            </a:r>
            <a:r>
              <a:rPr lang="pt-BR" dirty="0" err="1"/>
              <a:t>e.yxy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e.yxy</a:t>
            </a:r>
            <a:r>
              <a:rPr lang="pt-BR" dirty="0"/>
              <a:t>) + </a:t>
            </a:r>
          </a:p>
          <a:p>
            <a:r>
              <a:rPr lang="pt-BR" dirty="0"/>
              <a:t>  </a:t>
            </a:r>
            <a:r>
              <a:rPr lang="pt-BR" dirty="0" err="1"/>
              <a:t>e.xxx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e.xxx</a:t>
            </a:r>
            <a:r>
              <a:rPr lang="pt-BR" dirty="0"/>
              <a:t>));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void</a:t>
            </a:r>
            <a:r>
              <a:rPr lang="pt-BR" dirty="0"/>
              <a:t> </a:t>
            </a:r>
            <a:r>
              <a:rPr lang="pt-BR" dirty="0" err="1"/>
              <a:t>mainImage</a:t>
            </a:r>
            <a:r>
              <a:rPr lang="pt-BR" dirty="0"/>
              <a:t>( out vec4 </a:t>
            </a:r>
            <a:r>
              <a:rPr lang="pt-BR" dirty="0" err="1"/>
              <a:t>fragColor</a:t>
            </a:r>
            <a:r>
              <a:rPr lang="pt-BR" dirty="0"/>
              <a:t>, in vec2 </a:t>
            </a:r>
            <a:r>
              <a:rPr lang="pt-BR" dirty="0" err="1"/>
              <a:t>fragCoord</a:t>
            </a:r>
            <a:r>
              <a:rPr lang="pt-BR" dirty="0"/>
              <a:t> ) {</a:t>
            </a:r>
          </a:p>
          <a:p>
            <a:r>
              <a:rPr lang="pt-BR" dirty="0"/>
              <a:t>  vec2 </a:t>
            </a:r>
            <a:r>
              <a:rPr lang="pt-BR" dirty="0" err="1"/>
              <a:t>uv</a:t>
            </a:r>
            <a:r>
              <a:rPr lang="pt-BR" dirty="0"/>
              <a:t> = (fragCoord-.5*</a:t>
            </a:r>
            <a:r>
              <a:rPr lang="pt-BR" dirty="0" err="1"/>
              <a:t>iResolution.xy</a:t>
            </a:r>
            <a:r>
              <a:rPr lang="pt-BR" dirty="0"/>
              <a:t>)/</a:t>
            </a:r>
            <a:r>
              <a:rPr lang="pt-BR" dirty="0" err="1"/>
              <a:t>iResolution.y</a:t>
            </a:r>
            <a:r>
              <a:rPr lang="pt-BR" dirty="0"/>
              <a:t>;</a:t>
            </a:r>
          </a:p>
          <a:p>
            <a:r>
              <a:rPr lang="pt-BR" dirty="0"/>
              <a:t>  vec3 </a:t>
            </a:r>
            <a:r>
              <a:rPr lang="pt-BR" dirty="0" err="1"/>
              <a:t>col</a:t>
            </a:r>
            <a:r>
              <a:rPr lang="pt-BR" dirty="0"/>
              <a:t> = vec3(0);</a:t>
            </a:r>
          </a:p>
          <a:p>
            <a:r>
              <a:rPr lang="pt-BR" dirty="0"/>
              <a:t>  vec3 </a:t>
            </a:r>
            <a:r>
              <a:rPr lang="pt-BR" dirty="0" err="1"/>
              <a:t>ro</a:t>
            </a:r>
            <a:r>
              <a:rPr lang="pt-BR" dirty="0"/>
              <a:t> = vec3(0, 0, 5);</a:t>
            </a:r>
          </a:p>
          <a:p>
            <a:r>
              <a:rPr lang="pt-BR" dirty="0"/>
              <a:t>  vec3 rd = normalize(vec3(</a:t>
            </a:r>
            <a:r>
              <a:rPr lang="pt-BR" dirty="0" err="1"/>
              <a:t>uv</a:t>
            </a:r>
            <a:r>
              <a:rPr lang="pt-BR" dirty="0"/>
              <a:t>, -1));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rayMarch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rd, 0.01, 100.0);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d</a:t>
            </a:r>
            <a:r>
              <a:rPr lang="pt-BR" dirty="0"/>
              <a:t> &gt; 100.0) </a:t>
            </a:r>
            <a:r>
              <a:rPr lang="pt-BR" dirty="0" err="1"/>
              <a:t>col</a:t>
            </a:r>
            <a:r>
              <a:rPr lang="pt-BR" dirty="0"/>
              <a:t> = vec3(0.6);</a:t>
            </a:r>
          </a:p>
          <a:p>
            <a:r>
              <a:rPr lang="pt-BR" dirty="0"/>
              <a:t>  </a:t>
            </a:r>
            <a:r>
              <a:rPr lang="pt-BR" dirty="0" err="1"/>
              <a:t>else</a:t>
            </a:r>
            <a:r>
              <a:rPr lang="pt-BR" dirty="0"/>
              <a:t>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rd * </a:t>
            </a:r>
            <a:r>
              <a:rPr lang="pt-BR" dirty="0" err="1"/>
              <a:t>d</a:t>
            </a:r>
            <a:r>
              <a:rPr lang="pt-BR" dirty="0"/>
              <a:t>;</a:t>
            </a:r>
          </a:p>
          <a:p>
            <a:r>
              <a:rPr lang="pt-BR" dirty="0"/>
              <a:t>    vec3 normal = </a:t>
            </a:r>
            <a:r>
              <a:rPr lang="pt-BR" dirty="0" err="1"/>
              <a:t>calcNormal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vec3 </a:t>
            </a:r>
            <a:r>
              <a:rPr lang="pt-BR" dirty="0" err="1"/>
              <a:t>lightPos</a:t>
            </a:r>
            <a:r>
              <a:rPr lang="pt-BR" dirty="0"/>
              <a:t> = vec3(-2, 2, 4);</a:t>
            </a:r>
          </a:p>
          <a:p>
            <a:r>
              <a:rPr lang="pt-BR" dirty="0"/>
              <a:t>    vec3 </a:t>
            </a:r>
            <a:r>
              <a:rPr lang="pt-BR" dirty="0" err="1"/>
              <a:t>lightDir</a:t>
            </a:r>
            <a:r>
              <a:rPr lang="pt-BR" dirty="0"/>
              <a:t> = normalize(</a:t>
            </a:r>
            <a:r>
              <a:rPr lang="pt-BR" dirty="0" err="1"/>
              <a:t>lightPos</a:t>
            </a:r>
            <a:r>
              <a:rPr lang="pt-BR" dirty="0"/>
              <a:t> - 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ambient</a:t>
            </a:r>
            <a:r>
              <a:rPr lang="pt-BR" dirty="0"/>
              <a:t> = 0.2;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difuse</a:t>
            </a:r>
            <a:r>
              <a:rPr lang="pt-BR" dirty="0"/>
              <a:t> = </a:t>
            </a:r>
            <a:r>
              <a:rPr lang="pt-BR" dirty="0" err="1"/>
              <a:t>clamp</a:t>
            </a:r>
            <a:r>
              <a:rPr lang="pt-BR" dirty="0"/>
              <a:t>(</a:t>
            </a:r>
            <a:r>
              <a:rPr lang="pt-BR" dirty="0" err="1"/>
              <a:t>dot</a:t>
            </a:r>
            <a:r>
              <a:rPr lang="pt-BR" dirty="0"/>
              <a:t>(normal, </a:t>
            </a:r>
            <a:r>
              <a:rPr lang="pt-BR" dirty="0" err="1"/>
              <a:t>lightDir</a:t>
            </a:r>
            <a:r>
              <a:rPr lang="pt-BR" dirty="0"/>
              <a:t>),ambient,1.);</a:t>
            </a:r>
          </a:p>
          <a:p>
            <a:r>
              <a:rPr lang="pt-BR" dirty="0"/>
              <a:t>    </a:t>
            </a:r>
            <a:r>
              <a:rPr lang="pt-BR" dirty="0" err="1"/>
              <a:t>col</a:t>
            </a:r>
            <a:r>
              <a:rPr lang="pt-BR" dirty="0"/>
              <a:t> = </a:t>
            </a:r>
            <a:r>
              <a:rPr lang="pt-BR" dirty="0" err="1"/>
              <a:t>difuse</a:t>
            </a:r>
            <a:r>
              <a:rPr lang="pt-BR" dirty="0"/>
              <a:t> * vec3(0.1, 0.9, 0.3);</a:t>
            </a:r>
          </a:p>
          <a:p>
            <a:r>
              <a:rPr lang="pt-BR" dirty="0"/>
              <a:t>  }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fragColor</a:t>
            </a:r>
            <a:r>
              <a:rPr lang="pt-BR" dirty="0"/>
              <a:t> = vec4(</a:t>
            </a:r>
            <a:r>
              <a:rPr lang="pt-BR" dirty="0" err="1"/>
              <a:t>col</a:t>
            </a:r>
            <a:r>
              <a:rPr lang="pt-BR" dirty="0"/>
              <a:t>, 1.0);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270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vec4 </a:t>
            </a:r>
            <a:r>
              <a:rPr lang="pt-BR" dirty="0" err="1"/>
              <a:t>sdSphere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, vec3 </a:t>
            </a:r>
            <a:r>
              <a:rPr lang="pt-BR" dirty="0" err="1"/>
              <a:t>col</a:t>
            </a:r>
            <a:r>
              <a:rPr lang="pt-BR" dirty="0"/>
              <a:t> 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length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 - </a:t>
            </a:r>
            <a:r>
              <a:rPr lang="pt-BR" dirty="0" err="1"/>
              <a:t>r</a:t>
            </a:r>
            <a:r>
              <a:rPr lang="pt-BR" dirty="0"/>
              <a:t>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vec4(</a:t>
            </a:r>
            <a:r>
              <a:rPr lang="pt-BR" dirty="0" err="1"/>
              <a:t>col</a:t>
            </a:r>
            <a:r>
              <a:rPr lang="pt-BR" dirty="0"/>
              <a:t>, </a:t>
            </a:r>
            <a:r>
              <a:rPr lang="pt-BR" dirty="0" err="1"/>
              <a:t>d</a:t>
            </a:r>
            <a:r>
              <a:rPr lang="pt-BR" dirty="0"/>
              <a:t>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minWithColor</a:t>
            </a:r>
            <a:r>
              <a:rPr lang="pt-BR" dirty="0"/>
              <a:t>(vec4 obj1, vec4 obj2) {</a:t>
            </a:r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(obj2.a &lt; obj1.a) </a:t>
            </a:r>
            <a:r>
              <a:rPr lang="pt-BR" dirty="0" err="1"/>
              <a:t>return</a:t>
            </a:r>
            <a:r>
              <a:rPr lang="pt-BR" dirty="0"/>
              <a:t> obj2;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obj1;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sdScene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vec4 </a:t>
            </a:r>
            <a:r>
              <a:rPr lang="pt-BR" dirty="0" err="1"/>
              <a:t>sphereLeft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- vec3(-2.5, 0, -2), 2.0, vec3(0.1, 0.9, 0.3));</a:t>
            </a:r>
          </a:p>
          <a:p>
            <a:r>
              <a:rPr lang="pt-BR" dirty="0"/>
              <a:t>  vec4 </a:t>
            </a:r>
            <a:r>
              <a:rPr lang="pt-BR" dirty="0" err="1"/>
              <a:t>sphereRight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- vec3(2.5, 0, -2), 2.0, vec3(0.1, 0.3, 0.9));</a:t>
            </a:r>
          </a:p>
          <a:p>
            <a:r>
              <a:rPr lang="pt-BR" dirty="0"/>
              <a:t>  vec4 </a:t>
            </a:r>
            <a:r>
              <a:rPr lang="pt-BR" dirty="0" err="1"/>
              <a:t>co</a:t>
            </a:r>
            <a:r>
              <a:rPr lang="pt-BR" dirty="0"/>
              <a:t> = </a:t>
            </a:r>
            <a:r>
              <a:rPr lang="pt-BR" dirty="0" err="1"/>
              <a:t>minWithColor</a:t>
            </a:r>
            <a:r>
              <a:rPr lang="pt-BR" dirty="0"/>
              <a:t>(</a:t>
            </a:r>
            <a:r>
              <a:rPr lang="pt-BR" dirty="0" err="1"/>
              <a:t>sphereLeft</a:t>
            </a:r>
            <a:r>
              <a:rPr lang="pt-BR" dirty="0"/>
              <a:t>, </a:t>
            </a:r>
            <a:r>
              <a:rPr lang="pt-BR" dirty="0" err="1"/>
              <a:t>sphereRight</a:t>
            </a:r>
            <a:r>
              <a:rPr lang="pt-BR" dirty="0"/>
              <a:t>);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rayMarch</a:t>
            </a:r>
            <a:r>
              <a:rPr lang="pt-BR" dirty="0"/>
              <a:t>(vec3 </a:t>
            </a:r>
            <a:r>
              <a:rPr lang="pt-BR" dirty="0" err="1"/>
              <a:t>ro</a:t>
            </a:r>
            <a:r>
              <a:rPr lang="pt-BR" dirty="0"/>
              <a:t>, vec3 rd, </a:t>
            </a:r>
            <a:r>
              <a:rPr lang="pt-BR" dirty="0" err="1"/>
              <a:t>float</a:t>
            </a:r>
            <a:r>
              <a:rPr lang="pt-BR" dirty="0"/>
              <a:t> start,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 = start;</a:t>
            </a:r>
          </a:p>
          <a:p>
            <a:r>
              <a:rPr lang="pt-BR" dirty="0"/>
              <a:t>  vec4 </a:t>
            </a:r>
            <a:r>
              <a:rPr lang="pt-BR" dirty="0" err="1"/>
              <a:t>co</a:t>
            </a:r>
            <a:r>
              <a:rPr lang="pt-BR" dirty="0"/>
              <a:t>;</a:t>
            </a:r>
          </a:p>
          <a:p>
            <a:r>
              <a:rPr lang="pt-BR" dirty="0"/>
              <a:t>  for (</a:t>
            </a:r>
            <a:r>
              <a:rPr lang="pt-BR" dirty="0" err="1"/>
              <a:t>int</a:t>
            </a:r>
            <a:r>
              <a:rPr lang="pt-BR" dirty="0"/>
              <a:t> </a:t>
            </a:r>
            <a:r>
              <a:rPr lang="pt-BR" dirty="0" err="1"/>
              <a:t>i</a:t>
            </a:r>
            <a:r>
              <a:rPr lang="pt-BR" dirty="0"/>
              <a:t> = 0; </a:t>
            </a:r>
            <a:r>
              <a:rPr lang="pt-BR" dirty="0" err="1"/>
              <a:t>i</a:t>
            </a:r>
            <a:r>
              <a:rPr lang="pt-BR" dirty="0"/>
              <a:t> &lt; 255; </a:t>
            </a:r>
            <a:r>
              <a:rPr lang="pt-BR" dirty="0" err="1"/>
              <a:t>i</a:t>
            </a:r>
            <a:r>
              <a:rPr lang="pt-BR" dirty="0"/>
              <a:t>++)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</a:t>
            </a:r>
            <a:r>
              <a:rPr lang="pt-BR" dirty="0" err="1"/>
              <a:t>depth</a:t>
            </a:r>
            <a:r>
              <a:rPr lang="pt-BR" dirty="0"/>
              <a:t> * rd;</a:t>
            </a:r>
          </a:p>
          <a:p>
            <a:r>
              <a:rPr lang="pt-BR" dirty="0"/>
              <a:t>    </a:t>
            </a:r>
            <a:r>
              <a:rPr lang="pt-BR" dirty="0" err="1"/>
              <a:t>co</a:t>
            </a:r>
            <a:r>
              <a:rPr lang="pt-BR" dirty="0"/>
              <a:t> =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depth</a:t>
            </a:r>
            <a:r>
              <a:rPr lang="pt-BR" dirty="0"/>
              <a:t> += </a:t>
            </a:r>
            <a:r>
              <a:rPr lang="pt-BR" dirty="0" err="1"/>
              <a:t>co.a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co.a</a:t>
            </a:r>
            <a:r>
              <a:rPr lang="pt-BR" dirty="0"/>
              <a:t> &lt; 0.001 || </a:t>
            </a:r>
            <a:r>
              <a:rPr lang="pt-BR" dirty="0" err="1"/>
              <a:t>depth</a:t>
            </a:r>
            <a:r>
              <a:rPr lang="pt-BR" dirty="0"/>
              <a:t> &gt; </a:t>
            </a:r>
            <a:r>
              <a:rPr lang="pt-BR" dirty="0" err="1"/>
              <a:t>end</a:t>
            </a:r>
            <a:r>
              <a:rPr lang="pt-BR" dirty="0"/>
              <a:t>) break;</a:t>
            </a:r>
          </a:p>
          <a:p>
            <a:r>
              <a:rPr lang="pt-BR" dirty="0"/>
              <a:t>  }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vec4(</a:t>
            </a:r>
            <a:r>
              <a:rPr lang="pt-BR" dirty="0" err="1"/>
              <a:t>co.rgb</a:t>
            </a:r>
            <a:r>
              <a:rPr lang="pt-BR" dirty="0"/>
              <a:t>, </a:t>
            </a:r>
            <a:r>
              <a:rPr lang="pt-BR" dirty="0" err="1"/>
              <a:t>depth</a:t>
            </a:r>
            <a:r>
              <a:rPr lang="pt-BR" dirty="0"/>
              <a:t>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vec3 </a:t>
            </a:r>
            <a:r>
              <a:rPr lang="pt-BR" dirty="0" err="1"/>
              <a:t>calcNormal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vec2 e = vec2(1.0, -1.0) * 0.0005; // </a:t>
            </a:r>
            <a:r>
              <a:rPr lang="pt-BR" dirty="0" err="1"/>
              <a:t>epsilon</a:t>
            </a:r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normalize(</a:t>
            </a:r>
          </a:p>
          <a:p>
            <a:r>
              <a:rPr lang="pt-BR" dirty="0"/>
              <a:t>  </a:t>
            </a:r>
            <a:r>
              <a:rPr lang="pt-BR" dirty="0" err="1"/>
              <a:t>e.xyy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e.xyy</a:t>
            </a:r>
            <a:r>
              <a:rPr lang="pt-BR" dirty="0"/>
              <a:t>).a + </a:t>
            </a:r>
          </a:p>
          <a:p>
            <a:r>
              <a:rPr lang="pt-BR" dirty="0"/>
              <a:t>  </a:t>
            </a:r>
            <a:r>
              <a:rPr lang="pt-BR" dirty="0" err="1"/>
              <a:t>e.yyx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e.yyx</a:t>
            </a:r>
            <a:r>
              <a:rPr lang="pt-BR" dirty="0"/>
              <a:t>).a +</a:t>
            </a:r>
          </a:p>
          <a:p>
            <a:r>
              <a:rPr lang="pt-BR" dirty="0"/>
              <a:t>  </a:t>
            </a:r>
            <a:r>
              <a:rPr lang="pt-BR" dirty="0" err="1"/>
              <a:t>e.yxy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e.yxy</a:t>
            </a:r>
            <a:r>
              <a:rPr lang="pt-BR" dirty="0"/>
              <a:t>).a + </a:t>
            </a:r>
          </a:p>
          <a:p>
            <a:r>
              <a:rPr lang="pt-BR" dirty="0"/>
              <a:t>  </a:t>
            </a:r>
            <a:r>
              <a:rPr lang="pt-BR" dirty="0" err="1"/>
              <a:t>e.xxx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e.xxx</a:t>
            </a:r>
            <a:r>
              <a:rPr lang="pt-BR" dirty="0"/>
              <a:t>).a);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void</a:t>
            </a:r>
            <a:r>
              <a:rPr lang="pt-BR" dirty="0"/>
              <a:t> </a:t>
            </a:r>
            <a:r>
              <a:rPr lang="pt-BR" dirty="0" err="1"/>
              <a:t>mainImage</a:t>
            </a:r>
            <a:r>
              <a:rPr lang="pt-BR" dirty="0"/>
              <a:t>( out vec4 </a:t>
            </a:r>
            <a:r>
              <a:rPr lang="pt-BR" dirty="0" err="1"/>
              <a:t>fragColor</a:t>
            </a:r>
            <a:r>
              <a:rPr lang="pt-BR" dirty="0"/>
              <a:t>, in vec2 </a:t>
            </a:r>
            <a:r>
              <a:rPr lang="pt-BR" dirty="0" err="1"/>
              <a:t>fragCoord</a:t>
            </a:r>
            <a:r>
              <a:rPr lang="pt-BR" dirty="0"/>
              <a:t> ) {</a:t>
            </a:r>
          </a:p>
          <a:p>
            <a:r>
              <a:rPr lang="pt-BR" dirty="0"/>
              <a:t>  vec2 </a:t>
            </a:r>
            <a:r>
              <a:rPr lang="pt-BR" dirty="0" err="1"/>
              <a:t>uv</a:t>
            </a:r>
            <a:r>
              <a:rPr lang="pt-BR" dirty="0"/>
              <a:t> = (fragCoord-.5*</a:t>
            </a:r>
            <a:r>
              <a:rPr lang="pt-BR" dirty="0" err="1"/>
              <a:t>iResolution.xy</a:t>
            </a:r>
            <a:r>
              <a:rPr lang="pt-BR" dirty="0"/>
              <a:t>)/</a:t>
            </a:r>
            <a:r>
              <a:rPr lang="pt-BR" dirty="0" err="1"/>
              <a:t>iResolution.y</a:t>
            </a:r>
            <a:r>
              <a:rPr lang="pt-BR" dirty="0"/>
              <a:t>;</a:t>
            </a:r>
          </a:p>
          <a:p>
            <a:r>
              <a:rPr lang="pt-BR" dirty="0"/>
              <a:t>  vec3 </a:t>
            </a:r>
            <a:r>
              <a:rPr lang="pt-BR" dirty="0" err="1"/>
              <a:t>col</a:t>
            </a:r>
            <a:r>
              <a:rPr lang="pt-BR" dirty="0"/>
              <a:t> = vec3(0);</a:t>
            </a:r>
          </a:p>
          <a:p>
            <a:r>
              <a:rPr lang="pt-BR" dirty="0"/>
              <a:t>  vec3 </a:t>
            </a:r>
            <a:r>
              <a:rPr lang="pt-BR" dirty="0" err="1"/>
              <a:t>ro</a:t>
            </a:r>
            <a:r>
              <a:rPr lang="pt-BR" dirty="0"/>
              <a:t> = vec3(0, 0, 5);</a:t>
            </a:r>
          </a:p>
          <a:p>
            <a:r>
              <a:rPr lang="pt-BR" dirty="0"/>
              <a:t>  vec3 rd = normalize(vec3(</a:t>
            </a:r>
            <a:r>
              <a:rPr lang="pt-BR" dirty="0" err="1"/>
              <a:t>uv</a:t>
            </a:r>
            <a:r>
              <a:rPr lang="pt-BR" dirty="0"/>
              <a:t>, -1));</a:t>
            </a:r>
          </a:p>
          <a:p>
            <a:r>
              <a:rPr lang="pt-BR" dirty="0"/>
              <a:t>  vec4 </a:t>
            </a:r>
            <a:r>
              <a:rPr lang="pt-BR" dirty="0" err="1"/>
              <a:t>co</a:t>
            </a:r>
            <a:r>
              <a:rPr lang="pt-BR" dirty="0"/>
              <a:t> = </a:t>
            </a:r>
            <a:r>
              <a:rPr lang="pt-BR" dirty="0" err="1"/>
              <a:t>rayMarch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rd, 0.01, 100.0);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co.a</a:t>
            </a:r>
            <a:r>
              <a:rPr lang="pt-BR" dirty="0"/>
              <a:t> &gt; 100.0) </a:t>
            </a:r>
            <a:r>
              <a:rPr lang="pt-BR" dirty="0" err="1"/>
              <a:t>col</a:t>
            </a:r>
            <a:r>
              <a:rPr lang="pt-BR" dirty="0"/>
              <a:t> = vec3(0.6);</a:t>
            </a:r>
          </a:p>
          <a:p>
            <a:r>
              <a:rPr lang="pt-BR" dirty="0"/>
              <a:t>  </a:t>
            </a:r>
            <a:r>
              <a:rPr lang="pt-BR" dirty="0" err="1"/>
              <a:t>else</a:t>
            </a:r>
            <a:r>
              <a:rPr lang="pt-BR" dirty="0"/>
              <a:t>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rd * </a:t>
            </a:r>
            <a:r>
              <a:rPr lang="pt-BR" dirty="0" err="1"/>
              <a:t>co.a</a:t>
            </a:r>
            <a:r>
              <a:rPr lang="pt-BR" dirty="0"/>
              <a:t>;</a:t>
            </a:r>
          </a:p>
          <a:p>
            <a:r>
              <a:rPr lang="pt-BR" dirty="0"/>
              <a:t>    vec3 normal = </a:t>
            </a:r>
            <a:r>
              <a:rPr lang="pt-BR" dirty="0" err="1"/>
              <a:t>calcNormal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vec3 </a:t>
            </a:r>
            <a:r>
              <a:rPr lang="pt-BR" dirty="0" err="1"/>
              <a:t>lightPos</a:t>
            </a:r>
            <a:r>
              <a:rPr lang="pt-BR" dirty="0"/>
              <a:t> = vec3(-2, 2, 4);</a:t>
            </a:r>
          </a:p>
          <a:p>
            <a:r>
              <a:rPr lang="pt-BR" dirty="0"/>
              <a:t>    vec3 </a:t>
            </a:r>
            <a:r>
              <a:rPr lang="pt-BR" dirty="0" err="1"/>
              <a:t>lightDir</a:t>
            </a:r>
            <a:r>
              <a:rPr lang="pt-BR" dirty="0"/>
              <a:t> = normalize(</a:t>
            </a:r>
            <a:r>
              <a:rPr lang="pt-BR" dirty="0" err="1"/>
              <a:t>lightPos</a:t>
            </a:r>
            <a:r>
              <a:rPr lang="pt-BR" dirty="0"/>
              <a:t> - 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ambient</a:t>
            </a:r>
            <a:r>
              <a:rPr lang="pt-BR" dirty="0"/>
              <a:t> = 0.2;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difuse</a:t>
            </a:r>
            <a:r>
              <a:rPr lang="pt-BR" dirty="0"/>
              <a:t> = </a:t>
            </a:r>
            <a:r>
              <a:rPr lang="pt-BR" dirty="0" err="1"/>
              <a:t>clamp</a:t>
            </a:r>
            <a:r>
              <a:rPr lang="pt-BR" dirty="0"/>
              <a:t>(</a:t>
            </a:r>
            <a:r>
              <a:rPr lang="pt-BR" dirty="0" err="1"/>
              <a:t>dot</a:t>
            </a:r>
            <a:r>
              <a:rPr lang="pt-BR" dirty="0"/>
              <a:t>(normal, </a:t>
            </a:r>
            <a:r>
              <a:rPr lang="pt-BR" dirty="0" err="1"/>
              <a:t>lightDir</a:t>
            </a:r>
            <a:r>
              <a:rPr lang="pt-BR" dirty="0"/>
              <a:t>),ambient,1.);</a:t>
            </a:r>
          </a:p>
          <a:p>
            <a:r>
              <a:rPr lang="pt-BR" dirty="0"/>
              <a:t>    </a:t>
            </a:r>
            <a:r>
              <a:rPr lang="pt-BR" dirty="0" err="1"/>
              <a:t>col</a:t>
            </a:r>
            <a:r>
              <a:rPr lang="pt-BR" dirty="0"/>
              <a:t> = </a:t>
            </a:r>
            <a:r>
              <a:rPr lang="pt-BR" dirty="0" err="1"/>
              <a:t>difuse</a:t>
            </a:r>
            <a:r>
              <a:rPr lang="pt-BR" dirty="0"/>
              <a:t> * </a:t>
            </a:r>
            <a:r>
              <a:rPr lang="pt-BR" dirty="0" err="1"/>
              <a:t>co.rgb</a:t>
            </a:r>
            <a:r>
              <a:rPr lang="pt-BR" dirty="0"/>
              <a:t>;</a:t>
            </a:r>
          </a:p>
          <a:p>
            <a:r>
              <a:rPr lang="pt-BR" dirty="0"/>
              <a:t>  }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fragColor</a:t>
            </a:r>
            <a:r>
              <a:rPr lang="pt-BR" dirty="0"/>
              <a:t> = vec4(</a:t>
            </a:r>
            <a:r>
              <a:rPr lang="pt-BR" dirty="0" err="1"/>
              <a:t>col</a:t>
            </a:r>
            <a:r>
              <a:rPr lang="pt-BR" dirty="0"/>
              <a:t>, 1.0);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56519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vec4 </a:t>
            </a:r>
            <a:r>
              <a:rPr lang="pt-BR" dirty="0" err="1"/>
              <a:t>sdSphere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, vec3 </a:t>
            </a:r>
            <a:r>
              <a:rPr lang="pt-BR" dirty="0" err="1"/>
              <a:t>col</a:t>
            </a:r>
            <a:r>
              <a:rPr lang="pt-BR" dirty="0"/>
              <a:t> 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</a:t>
            </a:r>
            <a:r>
              <a:rPr lang="pt-BR" dirty="0"/>
              <a:t> = </a:t>
            </a:r>
            <a:r>
              <a:rPr lang="pt-BR" dirty="0" err="1"/>
              <a:t>length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 - </a:t>
            </a:r>
            <a:r>
              <a:rPr lang="pt-BR" dirty="0" err="1"/>
              <a:t>r</a:t>
            </a:r>
            <a:r>
              <a:rPr lang="pt-BR" dirty="0"/>
              <a:t>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vec4(</a:t>
            </a:r>
            <a:r>
              <a:rPr lang="pt-BR" dirty="0" err="1"/>
              <a:t>col</a:t>
            </a:r>
            <a:r>
              <a:rPr lang="pt-BR" dirty="0"/>
              <a:t>, </a:t>
            </a:r>
            <a:r>
              <a:rPr lang="pt-BR" dirty="0" err="1"/>
              <a:t>d</a:t>
            </a:r>
            <a:r>
              <a:rPr lang="pt-BR" dirty="0"/>
              <a:t>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minWithColor</a:t>
            </a:r>
            <a:r>
              <a:rPr lang="pt-BR" dirty="0"/>
              <a:t>(vec4 obj1, vec4 obj2) {</a:t>
            </a:r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(obj2.a &lt; obj1.a) </a:t>
            </a:r>
            <a:r>
              <a:rPr lang="pt-BR" dirty="0" err="1"/>
              <a:t>return</a:t>
            </a:r>
            <a:r>
              <a:rPr lang="pt-BR" dirty="0"/>
              <a:t> obj2;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obj1;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sdScene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vec4 </a:t>
            </a:r>
            <a:r>
              <a:rPr lang="pt-BR" dirty="0" err="1"/>
              <a:t>sphereLeft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- vec3(-2.5, 0, -2), 2.0, vec3(0.1, 0.9, 0.3));</a:t>
            </a:r>
          </a:p>
          <a:p>
            <a:r>
              <a:rPr lang="pt-BR" dirty="0"/>
              <a:t>  vec4 </a:t>
            </a:r>
            <a:r>
              <a:rPr lang="pt-BR" dirty="0" err="1"/>
              <a:t>sphereRight</a:t>
            </a:r>
            <a:r>
              <a:rPr lang="pt-BR" dirty="0"/>
              <a:t> = </a:t>
            </a:r>
            <a:r>
              <a:rPr lang="pt-BR" dirty="0" err="1"/>
              <a:t>sdSphere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- vec3(2.5, 0, -2), 2.0, vec3(0.1, 0.3, 0.9));</a:t>
            </a:r>
          </a:p>
          <a:p>
            <a:r>
              <a:rPr lang="pt-BR" dirty="0"/>
              <a:t>  vec4 </a:t>
            </a:r>
            <a:r>
              <a:rPr lang="pt-BR" dirty="0" err="1"/>
              <a:t>co</a:t>
            </a:r>
            <a:r>
              <a:rPr lang="pt-BR" dirty="0"/>
              <a:t> = </a:t>
            </a:r>
            <a:r>
              <a:rPr lang="pt-BR" dirty="0" err="1"/>
              <a:t>minWithColor</a:t>
            </a:r>
            <a:r>
              <a:rPr lang="pt-BR" dirty="0"/>
              <a:t>(</a:t>
            </a:r>
            <a:r>
              <a:rPr lang="pt-BR" dirty="0" err="1"/>
              <a:t>sphereLeft</a:t>
            </a:r>
            <a:r>
              <a:rPr lang="pt-BR" dirty="0"/>
              <a:t>, </a:t>
            </a:r>
            <a:r>
              <a:rPr lang="pt-BR" dirty="0" err="1"/>
              <a:t>sphereRight</a:t>
            </a:r>
            <a:r>
              <a:rPr lang="pt-BR" dirty="0"/>
              <a:t>);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co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rayMarch</a:t>
            </a:r>
            <a:r>
              <a:rPr lang="pt-BR" dirty="0"/>
              <a:t>(vec3 </a:t>
            </a:r>
            <a:r>
              <a:rPr lang="pt-BR" dirty="0" err="1"/>
              <a:t>ro</a:t>
            </a:r>
            <a:r>
              <a:rPr lang="pt-BR" dirty="0"/>
              <a:t>, vec3 rd, </a:t>
            </a:r>
            <a:r>
              <a:rPr lang="pt-BR" dirty="0" err="1"/>
              <a:t>float</a:t>
            </a:r>
            <a:r>
              <a:rPr lang="pt-BR" dirty="0"/>
              <a:t> start,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 = start;</a:t>
            </a:r>
          </a:p>
          <a:p>
            <a:r>
              <a:rPr lang="pt-BR" dirty="0"/>
              <a:t>  vec4 </a:t>
            </a:r>
            <a:r>
              <a:rPr lang="pt-BR" dirty="0" err="1"/>
              <a:t>co</a:t>
            </a:r>
            <a:r>
              <a:rPr lang="pt-BR" dirty="0"/>
              <a:t>;</a:t>
            </a:r>
          </a:p>
          <a:p>
            <a:r>
              <a:rPr lang="pt-BR" dirty="0"/>
              <a:t>  for (</a:t>
            </a:r>
            <a:r>
              <a:rPr lang="pt-BR" dirty="0" err="1"/>
              <a:t>int</a:t>
            </a:r>
            <a:r>
              <a:rPr lang="pt-BR" dirty="0"/>
              <a:t> </a:t>
            </a:r>
            <a:r>
              <a:rPr lang="pt-BR" dirty="0" err="1"/>
              <a:t>i</a:t>
            </a:r>
            <a:r>
              <a:rPr lang="pt-BR" dirty="0"/>
              <a:t> = 0; </a:t>
            </a:r>
            <a:r>
              <a:rPr lang="pt-BR" dirty="0" err="1"/>
              <a:t>i</a:t>
            </a:r>
            <a:r>
              <a:rPr lang="pt-BR" dirty="0"/>
              <a:t> &lt; 255; </a:t>
            </a:r>
            <a:r>
              <a:rPr lang="pt-BR" dirty="0" err="1"/>
              <a:t>i</a:t>
            </a:r>
            <a:r>
              <a:rPr lang="pt-BR" dirty="0"/>
              <a:t>++)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</a:t>
            </a:r>
            <a:r>
              <a:rPr lang="pt-BR" dirty="0" err="1"/>
              <a:t>depth</a:t>
            </a:r>
            <a:r>
              <a:rPr lang="pt-BR" dirty="0"/>
              <a:t> * rd;</a:t>
            </a:r>
          </a:p>
          <a:p>
            <a:r>
              <a:rPr lang="pt-BR" dirty="0"/>
              <a:t>    </a:t>
            </a:r>
            <a:r>
              <a:rPr lang="pt-BR" dirty="0" err="1"/>
              <a:t>co</a:t>
            </a:r>
            <a:r>
              <a:rPr lang="pt-BR" dirty="0"/>
              <a:t> =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depth</a:t>
            </a:r>
            <a:r>
              <a:rPr lang="pt-BR" dirty="0"/>
              <a:t> += </a:t>
            </a:r>
            <a:r>
              <a:rPr lang="pt-BR" dirty="0" err="1"/>
              <a:t>co.a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co.a</a:t>
            </a:r>
            <a:r>
              <a:rPr lang="pt-BR" dirty="0"/>
              <a:t> &lt; 0.001 || </a:t>
            </a:r>
            <a:r>
              <a:rPr lang="pt-BR" dirty="0" err="1"/>
              <a:t>depth</a:t>
            </a:r>
            <a:r>
              <a:rPr lang="pt-BR" dirty="0"/>
              <a:t> &gt; </a:t>
            </a:r>
            <a:r>
              <a:rPr lang="pt-BR" dirty="0" err="1"/>
              <a:t>end</a:t>
            </a:r>
            <a:r>
              <a:rPr lang="pt-BR" dirty="0"/>
              <a:t>) break;</a:t>
            </a:r>
          </a:p>
          <a:p>
            <a:r>
              <a:rPr lang="pt-BR" dirty="0"/>
              <a:t>  }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vec4(</a:t>
            </a:r>
            <a:r>
              <a:rPr lang="pt-BR" dirty="0" err="1"/>
              <a:t>co.rgb</a:t>
            </a:r>
            <a:r>
              <a:rPr lang="pt-BR" dirty="0"/>
              <a:t>, </a:t>
            </a:r>
            <a:r>
              <a:rPr lang="pt-BR" dirty="0" err="1"/>
              <a:t>depth</a:t>
            </a:r>
            <a:r>
              <a:rPr lang="pt-BR" dirty="0"/>
              <a:t>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vec3 </a:t>
            </a:r>
            <a:r>
              <a:rPr lang="pt-BR" dirty="0" err="1"/>
              <a:t>calcNormal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vec2 e = vec2(1.0, -1.0) * 0.0005; // </a:t>
            </a:r>
            <a:r>
              <a:rPr lang="pt-BR" dirty="0" err="1"/>
              <a:t>epsilon</a:t>
            </a:r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normalize(</a:t>
            </a:r>
          </a:p>
          <a:p>
            <a:r>
              <a:rPr lang="pt-BR" dirty="0"/>
              <a:t>  </a:t>
            </a:r>
            <a:r>
              <a:rPr lang="pt-BR" dirty="0" err="1"/>
              <a:t>e.xyy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e.xyy</a:t>
            </a:r>
            <a:r>
              <a:rPr lang="pt-BR" dirty="0"/>
              <a:t>).a + </a:t>
            </a:r>
          </a:p>
          <a:p>
            <a:r>
              <a:rPr lang="pt-BR" dirty="0"/>
              <a:t>  </a:t>
            </a:r>
            <a:r>
              <a:rPr lang="pt-BR" dirty="0" err="1"/>
              <a:t>e.yyx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e.yyx</a:t>
            </a:r>
            <a:r>
              <a:rPr lang="pt-BR" dirty="0"/>
              <a:t>).a +</a:t>
            </a:r>
          </a:p>
          <a:p>
            <a:r>
              <a:rPr lang="pt-BR" dirty="0"/>
              <a:t>  </a:t>
            </a:r>
            <a:r>
              <a:rPr lang="pt-BR" dirty="0" err="1"/>
              <a:t>e.yxy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e.yxy</a:t>
            </a:r>
            <a:r>
              <a:rPr lang="pt-BR" dirty="0"/>
              <a:t>).a + </a:t>
            </a:r>
          </a:p>
          <a:p>
            <a:r>
              <a:rPr lang="pt-BR" dirty="0"/>
              <a:t>  </a:t>
            </a:r>
            <a:r>
              <a:rPr lang="pt-BR" dirty="0" err="1"/>
              <a:t>e.xxx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e.xxx</a:t>
            </a:r>
            <a:r>
              <a:rPr lang="pt-BR" dirty="0"/>
              <a:t>).a);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void</a:t>
            </a:r>
            <a:r>
              <a:rPr lang="pt-BR" dirty="0"/>
              <a:t> </a:t>
            </a:r>
            <a:r>
              <a:rPr lang="pt-BR" dirty="0" err="1"/>
              <a:t>mainImage</a:t>
            </a:r>
            <a:r>
              <a:rPr lang="pt-BR" dirty="0"/>
              <a:t>( out vec4 </a:t>
            </a:r>
            <a:r>
              <a:rPr lang="pt-BR" dirty="0" err="1"/>
              <a:t>fragColor</a:t>
            </a:r>
            <a:r>
              <a:rPr lang="pt-BR" dirty="0"/>
              <a:t>, in vec2 </a:t>
            </a:r>
            <a:r>
              <a:rPr lang="pt-BR" dirty="0" err="1"/>
              <a:t>fragCoord</a:t>
            </a:r>
            <a:r>
              <a:rPr lang="pt-BR" dirty="0"/>
              <a:t> ) {</a:t>
            </a:r>
          </a:p>
          <a:p>
            <a:r>
              <a:rPr lang="pt-BR" dirty="0"/>
              <a:t>  vec2 </a:t>
            </a:r>
            <a:r>
              <a:rPr lang="pt-BR" dirty="0" err="1"/>
              <a:t>uv</a:t>
            </a:r>
            <a:r>
              <a:rPr lang="pt-BR" dirty="0"/>
              <a:t> = (fragCoord-.5*</a:t>
            </a:r>
            <a:r>
              <a:rPr lang="pt-BR" dirty="0" err="1"/>
              <a:t>iResolution.xy</a:t>
            </a:r>
            <a:r>
              <a:rPr lang="pt-BR" dirty="0"/>
              <a:t>)/</a:t>
            </a:r>
            <a:r>
              <a:rPr lang="pt-BR" dirty="0" err="1"/>
              <a:t>iResolution.y</a:t>
            </a:r>
            <a:r>
              <a:rPr lang="pt-BR" dirty="0"/>
              <a:t>;</a:t>
            </a:r>
          </a:p>
          <a:p>
            <a:r>
              <a:rPr lang="pt-BR" dirty="0"/>
              <a:t>  vec3 </a:t>
            </a:r>
            <a:r>
              <a:rPr lang="pt-BR" dirty="0" err="1"/>
              <a:t>col</a:t>
            </a:r>
            <a:r>
              <a:rPr lang="pt-BR" dirty="0"/>
              <a:t> = vec3(0);</a:t>
            </a:r>
          </a:p>
          <a:p>
            <a:r>
              <a:rPr lang="pt-BR" dirty="0"/>
              <a:t>  vec3 </a:t>
            </a:r>
            <a:r>
              <a:rPr lang="pt-BR" dirty="0" err="1"/>
              <a:t>ro</a:t>
            </a:r>
            <a:r>
              <a:rPr lang="pt-BR" dirty="0"/>
              <a:t> = vec3(0, 0, 5);</a:t>
            </a:r>
          </a:p>
          <a:p>
            <a:r>
              <a:rPr lang="pt-BR" dirty="0"/>
              <a:t>  vec3 rd = normalize(vec3(</a:t>
            </a:r>
            <a:r>
              <a:rPr lang="pt-BR" dirty="0" err="1"/>
              <a:t>uv</a:t>
            </a:r>
            <a:r>
              <a:rPr lang="pt-BR" dirty="0"/>
              <a:t>, -1));</a:t>
            </a:r>
          </a:p>
          <a:p>
            <a:r>
              <a:rPr lang="pt-BR" dirty="0"/>
              <a:t>  vec4 </a:t>
            </a:r>
            <a:r>
              <a:rPr lang="pt-BR" dirty="0" err="1"/>
              <a:t>co</a:t>
            </a:r>
            <a:r>
              <a:rPr lang="pt-BR" dirty="0"/>
              <a:t> = </a:t>
            </a:r>
            <a:r>
              <a:rPr lang="pt-BR" dirty="0" err="1"/>
              <a:t>rayMarch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rd, 0.01, 100.0);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co.a</a:t>
            </a:r>
            <a:r>
              <a:rPr lang="pt-BR" dirty="0"/>
              <a:t> &gt; 100.0) </a:t>
            </a:r>
            <a:r>
              <a:rPr lang="pt-BR" dirty="0" err="1"/>
              <a:t>col</a:t>
            </a:r>
            <a:r>
              <a:rPr lang="pt-BR" dirty="0"/>
              <a:t> = vec3(0.6);</a:t>
            </a:r>
          </a:p>
          <a:p>
            <a:r>
              <a:rPr lang="pt-BR" dirty="0"/>
              <a:t>  </a:t>
            </a:r>
            <a:r>
              <a:rPr lang="pt-BR" dirty="0" err="1"/>
              <a:t>else</a:t>
            </a:r>
            <a:r>
              <a:rPr lang="pt-BR" dirty="0"/>
              <a:t>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rd * </a:t>
            </a:r>
            <a:r>
              <a:rPr lang="pt-BR" dirty="0" err="1"/>
              <a:t>co.a</a:t>
            </a:r>
            <a:r>
              <a:rPr lang="pt-BR" dirty="0"/>
              <a:t>;</a:t>
            </a:r>
          </a:p>
          <a:p>
            <a:r>
              <a:rPr lang="pt-BR" dirty="0"/>
              <a:t>    vec3 normal = </a:t>
            </a:r>
            <a:r>
              <a:rPr lang="pt-BR" dirty="0" err="1"/>
              <a:t>calcNormal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vec3 </a:t>
            </a:r>
            <a:r>
              <a:rPr lang="pt-BR" dirty="0" err="1"/>
              <a:t>lightPos</a:t>
            </a:r>
            <a:r>
              <a:rPr lang="pt-BR" dirty="0"/>
              <a:t> = vec3(-2, 2, 4);</a:t>
            </a:r>
          </a:p>
          <a:p>
            <a:r>
              <a:rPr lang="pt-BR" dirty="0"/>
              <a:t>    vec3 </a:t>
            </a:r>
            <a:r>
              <a:rPr lang="pt-BR" dirty="0" err="1"/>
              <a:t>lightDir</a:t>
            </a:r>
            <a:r>
              <a:rPr lang="pt-BR" dirty="0"/>
              <a:t> = normalize(</a:t>
            </a:r>
            <a:r>
              <a:rPr lang="pt-BR" dirty="0" err="1"/>
              <a:t>lightPos</a:t>
            </a:r>
            <a:r>
              <a:rPr lang="pt-BR" dirty="0"/>
              <a:t> - 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ambient</a:t>
            </a:r>
            <a:r>
              <a:rPr lang="pt-BR" dirty="0"/>
              <a:t> = 0.2;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difuse</a:t>
            </a:r>
            <a:r>
              <a:rPr lang="pt-BR" dirty="0"/>
              <a:t> = </a:t>
            </a:r>
            <a:r>
              <a:rPr lang="pt-BR" dirty="0" err="1"/>
              <a:t>clamp</a:t>
            </a:r>
            <a:r>
              <a:rPr lang="pt-BR" dirty="0"/>
              <a:t>(</a:t>
            </a:r>
            <a:r>
              <a:rPr lang="pt-BR" dirty="0" err="1"/>
              <a:t>dot</a:t>
            </a:r>
            <a:r>
              <a:rPr lang="pt-BR" dirty="0"/>
              <a:t>(normal, </a:t>
            </a:r>
            <a:r>
              <a:rPr lang="pt-BR" dirty="0" err="1"/>
              <a:t>lightDir</a:t>
            </a:r>
            <a:r>
              <a:rPr lang="pt-BR" dirty="0"/>
              <a:t>),ambient,1.);</a:t>
            </a:r>
          </a:p>
          <a:p>
            <a:r>
              <a:rPr lang="pt-BR" dirty="0"/>
              <a:t>    </a:t>
            </a:r>
            <a:r>
              <a:rPr lang="pt-BR" dirty="0" err="1"/>
              <a:t>col</a:t>
            </a:r>
            <a:r>
              <a:rPr lang="pt-BR" dirty="0"/>
              <a:t> = </a:t>
            </a:r>
            <a:r>
              <a:rPr lang="pt-BR" dirty="0" err="1"/>
              <a:t>difuse</a:t>
            </a:r>
            <a:r>
              <a:rPr lang="pt-BR" dirty="0"/>
              <a:t> * </a:t>
            </a:r>
            <a:r>
              <a:rPr lang="pt-BR" dirty="0" err="1"/>
              <a:t>co.rgb</a:t>
            </a:r>
            <a:r>
              <a:rPr lang="pt-BR" dirty="0"/>
              <a:t>;</a:t>
            </a:r>
          </a:p>
          <a:p>
            <a:r>
              <a:rPr lang="pt-BR" dirty="0"/>
              <a:t>  }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fragColor</a:t>
            </a:r>
            <a:r>
              <a:rPr lang="pt-BR" dirty="0"/>
              <a:t> = vec4(</a:t>
            </a:r>
            <a:r>
              <a:rPr lang="pt-BR" dirty="0" err="1"/>
              <a:t>col</a:t>
            </a:r>
            <a:r>
              <a:rPr lang="pt-BR" dirty="0"/>
              <a:t>, 1.0);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82968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sdSphere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r</a:t>
            </a:r>
            <a:r>
              <a:rPr lang="pt-BR" dirty="0"/>
              <a:t> ) {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</a:t>
            </a:r>
            <a:r>
              <a:rPr lang="pt-BR" dirty="0" err="1"/>
              <a:t>length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 - </a:t>
            </a:r>
            <a:r>
              <a:rPr lang="pt-BR" dirty="0" err="1"/>
              <a:t>r</a:t>
            </a:r>
            <a:r>
              <a:rPr lang="pt-BR" dirty="0"/>
              <a:t>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sdOctahedron</a:t>
            </a:r>
            <a:r>
              <a:rPr lang="pt-BR" dirty="0"/>
              <a:t>( vec3 </a:t>
            </a:r>
            <a:r>
              <a:rPr lang="pt-BR" dirty="0" err="1"/>
              <a:t>p</a:t>
            </a:r>
            <a:r>
              <a:rPr lang="pt-BR" dirty="0"/>
              <a:t>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s</a:t>
            </a:r>
            <a:r>
              <a:rPr lang="pt-BR" dirty="0"/>
              <a:t>){</a:t>
            </a:r>
          </a:p>
          <a:p>
            <a:r>
              <a:rPr lang="pt-BR" dirty="0"/>
              <a:t> 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abs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(</a:t>
            </a:r>
            <a:r>
              <a:rPr lang="pt-BR" dirty="0" err="1"/>
              <a:t>p.x+p.y+p.z-s</a:t>
            </a:r>
            <a:r>
              <a:rPr lang="pt-BR" dirty="0"/>
              <a:t>)*0.57735027;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minWithColor</a:t>
            </a:r>
            <a:r>
              <a:rPr lang="pt-BR" dirty="0"/>
              <a:t>(vec4 obj1, vec4 obj2) {</a:t>
            </a:r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(obj2.a &lt; obj1.a) </a:t>
            </a:r>
            <a:r>
              <a:rPr lang="pt-BR" dirty="0" err="1"/>
              <a:t>return</a:t>
            </a:r>
            <a:r>
              <a:rPr lang="pt-BR" dirty="0"/>
              <a:t> obj2;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obj1;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maxWithColor</a:t>
            </a:r>
            <a:r>
              <a:rPr lang="pt-BR" dirty="0"/>
              <a:t>(vec4 obj1, vec4 obj2) {</a:t>
            </a:r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(obj2.a &gt; obj1.a) </a:t>
            </a:r>
            <a:r>
              <a:rPr lang="pt-BR" dirty="0" err="1"/>
              <a:t>return</a:t>
            </a:r>
            <a:r>
              <a:rPr lang="pt-BR" dirty="0"/>
              <a:t> obj2;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obj1;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sdScene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vec4(vec3(0.1, 0.3, 0.9), </a:t>
            </a:r>
            <a:r>
              <a:rPr lang="pt-BR" dirty="0" err="1"/>
              <a:t>sdOctahedron</a:t>
            </a:r>
            <a:r>
              <a:rPr lang="pt-BR" dirty="0"/>
              <a:t>(2.0 * </a:t>
            </a:r>
            <a:r>
              <a:rPr lang="pt-BR" dirty="0" err="1"/>
              <a:t>p</a:t>
            </a:r>
            <a:r>
              <a:rPr lang="pt-BR" dirty="0"/>
              <a:t>, 1.0)/2.0);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vec4 </a:t>
            </a:r>
            <a:r>
              <a:rPr lang="pt-BR" dirty="0" err="1"/>
              <a:t>rayMarch</a:t>
            </a:r>
            <a:r>
              <a:rPr lang="pt-BR" dirty="0"/>
              <a:t>(vec3 </a:t>
            </a:r>
            <a:r>
              <a:rPr lang="pt-BR" dirty="0" err="1"/>
              <a:t>ro</a:t>
            </a:r>
            <a:r>
              <a:rPr lang="pt-BR" dirty="0"/>
              <a:t>, vec3 rd, </a:t>
            </a:r>
            <a:r>
              <a:rPr lang="pt-BR" dirty="0" err="1"/>
              <a:t>float</a:t>
            </a:r>
            <a:r>
              <a:rPr lang="pt-BR" dirty="0"/>
              <a:t> start,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end</a:t>
            </a:r>
            <a:r>
              <a:rPr lang="pt-BR" dirty="0"/>
              <a:t>) {</a:t>
            </a:r>
          </a:p>
          <a:p>
            <a:r>
              <a:rPr lang="pt-BR" dirty="0"/>
              <a:t>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depth</a:t>
            </a:r>
            <a:r>
              <a:rPr lang="pt-BR" dirty="0"/>
              <a:t> = start;</a:t>
            </a:r>
          </a:p>
          <a:p>
            <a:r>
              <a:rPr lang="pt-BR" dirty="0"/>
              <a:t>  vec4 </a:t>
            </a:r>
            <a:r>
              <a:rPr lang="pt-BR" dirty="0" err="1"/>
              <a:t>co</a:t>
            </a:r>
            <a:r>
              <a:rPr lang="pt-BR" dirty="0"/>
              <a:t>;</a:t>
            </a:r>
          </a:p>
          <a:p>
            <a:r>
              <a:rPr lang="pt-BR" dirty="0"/>
              <a:t>  for (</a:t>
            </a:r>
            <a:r>
              <a:rPr lang="pt-BR" dirty="0" err="1"/>
              <a:t>int</a:t>
            </a:r>
            <a:r>
              <a:rPr lang="pt-BR" dirty="0"/>
              <a:t> </a:t>
            </a:r>
            <a:r>
              <a:rPr lang="pt-BR" dirty="0" err="1"/>
              <a:t>i</a:t>
            </a:r>
            <a:r>
              <a:rPr lang="pt-BR" dirty="0"/>
              <a:t> = 0; </a:t>
            </a:r>
            <a:r>
              <a:rPr lang="pt-BR" dirty="0" err="1"/>
              <a:t>i</a:t>
            </a:r>
            <a:r>
              <a:rPr lang="pt-BR" dirty="0"/>
              <a:t> &lt; 255; </a:t>
            </a:r>
            <a:r>
              <a:rPr lang="pt-BR" dirty="0" err="1"/>
              <a:t>i</a:t>
            </a:r>
            <a:r>
              <a:rPr lang="pt-BR" dirty="0"/>
              <a:t>++)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</a:t>
            </a:r>
            <a:r>
              <a:rPr lang="pt-BR" dirty="0" err="1"/>
              <a:t>depth</a:t>
            </a:r>
            <a:r>
              <a:rPr lang="pt-BR" dirty="0"/>
              <a:t> * rd;</a:t>
            </a:r>
          </a:p>
          <a:p>
            <a:r>
              <a:rPr lang="pt-BR" dirty="0"/>
              <a:t>    </a:t>
            </a:r>
            <a:r>
              <a:rPr lang="pt-BR" dirty="0" err="1"/>
              <a:t>co</a:t>
            </a:r>
            <a:r>
              <a:rPr lang="pt-BR" dirty="0"/>
              <a:t> =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depth</a:t>
            </a:r>
            <a:r>
              <a:rPr lang="pt-BR" dirty="0"/>
              <a:t> += </a:t>
            </a:r>
            <a:r>
              <a:rPr lang="pt-BR" dirty="0" err="1"/>
              <a:t>co.a</a:t>
            </a:r>
            <a:r>
              <a:rPr lang="pt-BR" dirty="0"/>
              <a:t>;</a:t>
            </a:r>
          </a:p>
          <a:p>
            <a:r>
              <a:rPr lang="pt-BR" dirty="0"/>
              <a:t>  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co.a</a:t>
            </a:r>
            <a:r>
              <a:rPr lang="pt-BR" dirty="0"/>
              <a:t> &lt; 0.001 || </a:t>
            </a:r>
            <a:r>
              <a:rPr lang="pt-BR" dirty="0" err="1"/>
              <a:t>depth</a:t>
            </a:r>
            <a:r>
              <a:rPr lang="pt-BR" dirty="0"/>
              <a:t> &gt; </a:t>
            </a:r>
            <a:r>
              <a:rPr lang="pt-BR" dirty="0" err="1"/>
              <a:t>end</a:t>
            </a:r>
            <a:r>
              <a:rPr lang="pt-BR" dirty="0"/>
              <a:t>) break;</a:t>
            </a:r>
          </a:p>
          <a:p>
            <a:r>
              <a:rPr lang="pt-BR" dirty="0"/>
              <a:t>  }</a:t>
            </a:r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vec4(</a:t>
            </a:r>
            <a:r>
              <a:rPr lang="pt-BR" dirty="0" err="1"/>
              <a:t>co.rgb</a:t>
            </a:r>
            <a:r>
              <a:rPr lang="pt-BR" dirty="0"/>
              <a:t>, </a:t>
            </a:r>
            <a:r>
              <a:rPr lang="pt-BR" dirty="0" err="1"/>
              <a:t>depth</a:t>
            </a:r>
            <a:r>
              <a:rPr lang="pt-BR" dirty="0"/>
              <a:t>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vec3 </a:t>
            </a:r>
            <a:r>
              <a:rPr lang="pt-BR" dirty="0" err="1"/>
              <a:t>calcNormal</a:t>
            </a:r>
            <a:r>
              <a:rPr lang="pt-BR" dirty="0"/>
              <a:t>(vec3 </a:t>
            </a:r>
            <a:r>
              <a:rPr lang="pt-BR" dirty="0" err="1"/>
              <a:t>p</a:t>
            </a:r>
            <a:r>
              <a:rPr lang="pt-BR" dirty="0"/>
              <a:t>) {</a:t>
            </a:r>
          </a:p>
          <a:p>
            <a:r>
              <a:rPr lang="pt-BR" dirty="0"/>
              <a:t>  vec2 e = vec2(1.0, -1.0) * 0.0005; // </a:t>
            </a:r>
            <a:r>
              <a:rPr lang="pt-BR" dirty="0" err="1"/>
              <a:t>epsilon</a:t>
            </a:r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return</a:t>
            </a:r>
            <a:r>
              <a:rPr lang="pt-BR" dirty="0"/>
              <a:t> normalize(</a:t>
            </a:r>
          </a:p>
          <a:p>
            <a:r>
              <a:rPr lang="pt-BR" dirty="0"/>
              <a:t>  </a:t>
            </a:r>
            <a:r>
              <a:rPr lang="pt-BR" dirty="0" err="1"/>
              <a:t>e.xyy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e.xyy</a:t>
            </a:r>
            <a:r>
              <a:rPr lang="pt-BR" dirty="0"/>
              <a:t>).a + </a:t>
            </a:r>
          </a:p>
          <a:p>
            <a:r>
              <a:rPr lang="pt-BR" dirty="0"/>
              <a:t>  </a:t>
            </a:r>
            <a:r>
              <a:rPr lang="pt-BR" dirty="0" err="1"/>
              <a:t>e.yyx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e.yyx</a:t>
            </a:r>
            <a:r>
              <a:rPr lang="pt-BR" dirty="0"/>
              <a:t>).a +</a:t>
            </a:r>
          </a:p>
          <a:p>
            <a:r>
              <a:rPr lang="pt-BR" dirty="0"/>
              <a:t>  </a:t>
            </a:r>
            <a:r>
              <a:rPr lang="pt-BR" dirty="0" err="1"/>
              <a:t>e.yxy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e.yxy</a:t>
            </a:r>
            <a:r>
              <a:rPr lang="pt-BR" dirty="0"/>
              <a:t>).a + </a:t>
            </a:r>
          </a:p>
          <a:p>
            <a:r>
              <a:rPr lang="pt-BR" dirty="0"/>
              <a:t>  </a:t>
            </a:r>
            <a:r>
              <a:rPr lang="pt-BR" dirty="0" err="1"/>
              <a:t>e.xxx</a:t>
            </a:r>
            <a:r>
              <a:rPr lang="pt-BR" dirty="0"/>
              <a:t> * </a:t>
            </a:r>
            <a:r>
              <a:rPr lang="pt-BR" dirty="0" err="1"/>
              <a:t>sdScene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 + </a:t>
            </a:r>
            <a:r>
              <a:rPr lang="pt-BR" dirty="0" err="1"/>
              <a:t>e.xxx</a:t>
            </a:r>
            <a:r>
              <a:rPr lang="pt-BR" dirty="0"/>
              <a:t>).a);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/>
              <a:t>mat4 </a:t>
            </a:r>
            <a:r>
              <a:rPr lang="pt-BR" dirty="0" err="1"/>
              <a:t>look_at</a:t>
            </a:r>
            <a:r>
              <a:rPr lang="pt-BR" dirty="0"/>
              <a:t>(vec3 </a:t>
            </a:r>
            <a:r>
              <a:rPr lang="pt-BR" dirty="0" err="1"/>
              <a:t>eye</a:t>
            </a:r>
            <a:r>
              <a:rPr lang="pt-BR" dirty="0"/>
              <a:t>, vec3 </a:t>
            </a:r>
            <a:r>
              <a:rPr lang="pt-BR" dirty="0" err="1"/>
              <a:t>at</a:t>
            </a:r>
            <a:r>
              <a:rPr lang="pt-BR" dirty="0"/>
              <a:t>, vec3 </a:t>
            </a:r>
            <a:r>
              <a:rPr lang="pt-BR" dirty="0" err="1"/>
              <a:t>up</a:t>
            </a:r>
            <a:r>
              <a:rPr lang="pt-BR" dirty="0"/>
              <a:t>) {</a:t>
            </a:r>
          </a:p>
          <a:p>
            <a:r>
              <a:rPr lang="pt-BR" dirty="0"/>
              <a:t>    vec3 </a:t>
            </a:r>
            <a:r>
              <a:rPr lang="pt-BR" dirty="0" err="1"/>
              <a:t>w</a:t>
            </a:r>
            <a:r>
              <a:rPr lang="pt-BR" dirty="0"/>
              <a:t> = normalize(</a:t>
            </a:r>
            <a:r>
              <a:rPr lang="pt-BR" dirty="0" err="1"/>
              <a:t>at</a:t>
            </a:r>
            <a:r>
              <a:rPr lang="pt-BR" dirty="0"/>
              <a:t> - </a:t>
            </a:r>
            <a:r>
              <a:rPr lang="pt-BR" dirty="0" err="1"/>
              <a:t>eye</a:t>
            </a:r>
            <a:r>
              <a:rPr lang="pt-BR" dirty="0"/>
              <a:t>);</a:t>
            </a:r>
          </a:p>
          <a:p>
            <a:r>
              <a:rPr lang="pt-BR" dirty="0"/>
              <a:t>    vec3 </a:t>
            </a:r>
            <a:r>
              <a:rPr lang="pt-BR" dirty="0" err="1"/>
              <a:t>u</a:t>
            </a:r>
            <a:r>
              <a:rPr lang="pt-BR" dirty="0"/>
              <a:t> = normalize(</a:t>
            </a:r>
            <a:r>
              <a:rPr lang="pt-BR" dirty="0" err="1"/>
              <a:t>cross</a:t>
            </a:r>
            <a:r>
              <a:rPr lang="pt-BR" dirty="0"/>
              <a:t>(</a:t>
            </a:r>
            <a:r>
              <a:rPr lang="pt-BR" dirty="0" err="1"/>
              <a:t>w</a:t>
            </a:r>
            <a:r>
              <a:rPr lang="pt-BR" dirty="0"/>
              <a:t>, </a:t>
            </a:r>
            <a:r>
              <a:rPr lang="pt-BR" dirty="0" err="1"/>
              <a:t>up</a:t>
            </a:r>
            <a:r>
              <a:rPr lang="pt-BR" dirty="0"/>
              <a:t>));</a:t>
            </a:r>
          </a:p>
          <a:p>
            <a:r>
              <a:rPr lang="pt-BR" dirty="0"/>
              <a:t>    vec3 </a:t>
            </a:r>
            <a:r>
              <a:rPr lang="pt-BR" dirty="0" err="1"/>
              <a:t>v</a:t>
            </a:r>
            <a:r>
              <a:rPr lang="pt-BR" dirty="0"/>
              <a:t> = </a:t>
            </a:r>
            <a:r>
              <a:rPr lang="pt-BR" dirty="0" err="1"/>
              <a:t>cross</a:t>
            </a:r>
            <a:r>
              <a:rPr lang="pt-BR" dirty="0"/>
              <a:t>(</a:t>
            </a:r>
            <a:r>
              <a:rPr lang="pt-BR" dirty="0" err="1"/>
              <a:t>u</a:t>
            </a:r>
            <a:r>
              <a:rPr lang="pt-BR" dirty="0"/>
              <a:t>, </a:t>
            </a:r>
            <a:r>
              <a:rPr lang="pt-BR" dirty="0" err="1"/>
              <a:t>w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return</a:t>
            </a:r>
            <a:r>
              <a:rPr lang="pt-BR" dirty="0"/>
              <a:t> mat4(</a:t>
            </a:r>
          </a:p>
          <a:p>
            <a:r>
              <a:rPr lang="pt-BR" dirty="0"/>
              <a:t>        vec4(</a:t>
            </a:r>
            <a:r>
              <a:rPr lang="pt-BR" dirty="0" err="1"/>
              <a:t>u</a:t>
            </a:r>
            <a:r>
              <a:rPr lang="pt-BR" dirty="0"/>
              <a:t>, 0.0),</a:t>
            </a:r>
          </a:p>
          <a:p>
            <a:r>
              <a:rPr lang="pt-BR" dirty="0"/>
              <a:t>        vec4(</a:t>
            </a:r>
            <a:r>
              <a:rPr lang="pt-BR" dirty="0" err="1"/>
              <a:t>v</a:t>
            </a:r>
            <a:r>
              <a:rPr lang="pt-BR" dirty="0"/>
              <a:t>, 0.0),</a:t>
            </a:r>
          </a:p>
          <a:p>
            <a:r>
              <a:rPr lang="pt-BR" dirty="0"/>
              <a:t>        vec4(-</a:t>
            </a:r>
            <a:r>
              <a:rPr lang="pt-BR" dirty="0" err="1"/>
              <a:t>w</a:t>
            </a:r>
            <a:r>
              <a:rPr lang="pt-BR" dirty="0"/>
              <a:t>, 0.0),</a:t>
            </a:r>
          </a:p>
          <a:p>
            <a:r>
              <a:rPr lang="pt-BR" dirty="0"/>
              <a:t>        vec4(vec3(0.0), 1.0)</a:t>
            </a:r>
          </a:p>
          <a:p>
            <a:r>
              <a:rPr lang="pt-BR" dirty="0"/>
              <a:t>    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  <a:p>
            <a:r>
              <a:rPr lang="pt-BR" dirty="0" err="1"/>
              <a:t>void</a:t>
            </a:r>
            <a:r>
              <a:rPr lang="pt-BR" dirty="0"/>
              <a:t> </a:t>
            </a:r>
            <a:r>
              <a:rPr lang="pt-BR" dirty="0" err="1"/>
              <a:t>mainImage</a:t>
            </a:r>
            <a:r>
              <a:rPr lang="pt-BR" dirty="0"/>
              <a:t>( out vec4 </a:t>
            </a:r>
            <a:r>
              <a:rPr lang="pt-BR" dirty="0" err="1"/>
              <a:t>fragColor</a:t>
            </a:r>
            <a:r>
              <a:rPr lang="pt-BR" dirty="0"/>
              <a:t>, in vec2 </a:t>
            </a:r>
            <a:r>
              <a:rPr lang="pt-BR" dirty="0" err="1"/>
              <a:t>fragCoord</a:t>
            </a:r>
            <a:r>
              <a:rPr lang="pt-BR" dirty="0"/>
              <a:t> ) {</a:t>
            </a:r>
          </a:p>
          <a:p>
            <a:r>
              <a:rPr lang="pt-BR" dirty="0"/>
              <a:t>  vec2 </a:t>
            </a:r>
            <a:r>
              <a:rPr lang="pt-BR" dirty="0" err="1"/>
              <a:t>uv</a:t>
            </a:r>
            <a:r>
              <a:rPr lang="pt-BR" dirty="0"/>
              <a:t> = (fragCoord-.5*</a:t>
            </a:r>
            <a:r>
              <a:rPr lang="pt-BR" dirty="0" err="1"/>
              <a:t>iResolution.xy</a:t>
            </a:r>
            <a:r>
              <a:rPr lang="pt-BR" dirty="0"/>
              <a:t>)/</a:t>
            </a:r>
            <a:r>
              <a:rPr lang="pt-BR" dirty="0" err="1"/>
              <a:t>iResolution.y</a:t>
            </a:r>
            <a:r>
              <a:rPr lang="pt-BR" dirty="0"/>
              <a:t>;</a:t>
            </a:r>
          </a:p>
          <a:p>
            <a:r>
              <a:rPr lang="pt-BR" dirty="0"/>
              <a:t>  vec3 </a:t>
            </a:r>
            <a:r>
              <a:rPr lang="pt-BR" dirty="0" err="1"/>
              <a:t>col</a:t>
            </a:r>
            <a:r>
              <a:rPr lang="pt-BR" dirty="0"/>
              <a:t> = vec3(0);</a:t>
            </a:r>
          </a:p>
          <a:p>
            <a:r>
              <a:rPr lang="pt-BR" dirty="0"/>
              <a:t>      </a:t>
            </a:r>
          </a:p>
          <a:p>
            <a:r>
              <a:rPr lang="pt-BR" dirty="0"/>
              <a:t>  vec3 </a:t>
            </a:r>
            <a:r>
              <a:rPr lang="pt-BR" dirty="0" err="1"/>
              <a:t>ro</a:t>
            </a:r>
            <a:r>
              <a:rPr lang="pt-BR" dirty="0"/>
              <a:t> = vec3(0.0, 0.0, 5.0);</a:t>
            </a:r>
          </a:p>
          <a:p>
            <a:r>
              <a:rPr lang="pt-BR" dirty="0"/>
              <a:t>  mat4 </a:t>
            </a:r>
            <a:r>
              <a:rPr lang="pt-BR" dirty="0" err="1"/>
              <a:t>view</a:t>
            </a:r>
            <a:r>
              <a:rPr lang="pt-BR" dirty="0"/>
              <a:t> = </a:t>
            </a:r>
            <a:r>
              <a:rPr lang="pt-BR" dirty="0" err="1"/>
              <a:t>look_at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vec3(0.0, 0.0, 0.0), vec3(0.0, 1.0, 0.0));</a:t>
            </a:r>
          </a:p>
          <a:p>
            <a:r>
              <a:rPr lang="pt-BR" dirty="0"/>
              <a:t>  vec3 rd = normalize(vec3(</a:t>
            </a:r>
            <a:r>
              <a:rPr lang="pt-BR" dirty="0" err="1"/>
              <a:t>uv</a:t>
            </a:r>
            <a:r>
              <a:rPr lang="pt-BR" dirty="0"/>
              <a:t>, -1));</a:t>
            </a:r>
          </a:p>
          <a:p>
            <a:r>
              <a:rPr lang="pt-BR" dirty="0"/>
              <a:t>  rd = normalize((</a:t>
            </a:r>
            <a:r>
              <a:rPr lang="pt-BR" dirty="0" err="1"/>
              <a:t>view</a:t>
            </a:r>
            <a:r>
              <a:rPr lang="pt-BR" dirty="0"/>
              <a:t> * vec4(rd, 1.0)).</a:t>
            </a:r>
            <a:r>
              <a:rPr lang="pt-BR" dirty="0" err="1"/>
              <a:t>xyz</a:t>
            </a:r>
            <a:r>
              <a:rPr lang="pt-BR" dirty="0"/>
              <a:t>);</a:t>
            </a:r>
          </a:p>
          <a:p>
            <a:endParaRPr lang="pt-BR" dirty="0"/>
          </a:p>
          <a:p>
            <a:r>
              <a:rPr lang="pt-BR" dirty="0"/>
              <a:t>  vec4 </a:t>
            </a:r>
            <a:r>
              <a:rPr lang="pt-BR" dirty="0" err="1"/>
              <a:t>co</a:t>
            </a:r>
            <a:r>
              <a:rPr lang="pt-BR" dirty="0"/>
              <a:t> = </a:t>
            </a:r>
            <a:r>
              <a:rPr lang="pt-BR" dirty="0" err="1"/>
              <a:t>rayMarch</a:t>
            </a:r>
            <a:r>
              <a:rPr lang="pt-BR" dirty="0"/>
              <a:t>(</a:t>
            </a:r>
            <a:r>
              <a:rPr lang="pt-BR" dirty="0" err="1"/>
              <a:t>ro</a:t>
            </a:r>
            <a:r>
              <a:rPr lang="pt-BR" dirty="0"/>
              <a:t>, rd, 0.01, 100.0);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if</a:t>
            </a:r>
            <a:r>
              <a:rPr lang="pt-BR" dirty="0"/>
              <a:t> (</a:t>
            </a:r>
            <a:r>
              <a:rPr lang="pt-BR" dirty="0" err="1"/>
              <a:t>co.a</a:t>
            </a:r>
            <a:r>
              <a:rPr lang="pt-BR" dirty="0"/>
              <a:t> &gt; 100.0) </a:t>
            </a:r>
            <a:r>
              <a:rPr lang="pt-BR" dirty="0" err="1"/>
              <a:t>col</a:t>
            </a:r>
            <a:r>
              <a:rPr lang="pt-BR" dirty="0"/>
              <a:t> = vec3(0.6);</a:t>
            </a:r>
          </a:p>
          <a:p>
            <a:r>
              <a:rPr lang="pt-BR" dirty="0"/>
              <a:t>  </a:t>
            </a:r>
            <a:r>
              <a:rPr lang="pt-BR" dirty="0" err="1"/>
              <a:t>else</a:t>
            </a:r>
            <a:r>
              <a:rPr lang="pt-BR" dirty="0"/>
              <a:t> {</a:t>
            </a:r>
          </a:p>
          <a:p>
            <a:r>
              <a:rPr lang="pt-BR" dirty="0"/>
              <a:t>    vec3 </a:t>
            </a:r>
            <a:r>
              <a:rPr lang="pt-BR" dirty="0" err="1"/>
              <a:t>p</a:t>
            </a:r>
            <a:r>
              <a:rPr lang="pt-BR" dirty="0"/>
              <a:t> = </a:t>
            </a:r>
            <a:r>
              <a:rPr lang="pt-BR" dirty="0" err="1"/>
              <a:t>ro</a:t>
            </a:r>
            <a:r>
              <a:rPr lang="pt-BR" dirty="0"/>
              <a:t> + rd * </a:t>
            </a:r>
            <a:r>
              <a:rPr lang="pt-BR" dirty="0" err="1"/>
              <a:t>co.a</a:t>
            </a:r>
            <a:r>
              <a:rPr lang="pt-BR" dirty="0"/>
              <a:t>;</a:t>
            </a:r>
          </a:p>
          <a:p>
            <a:r>
              <a:rPr lang="pt-BR" dirty="0"/>
              <a:t>    vec3 normal = </a:t>
            </a:r>
            <a:r>
              <a:rPr lang="pt-BR" dirty="0" err="1"/>
              <a:t>calcNormal</a:t>
            </a:r>
            <a:r>
              <a:rPr lang="pt-BR" dirty="0"/>
              <a:t>(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vec3 </a:t>
            </a:r>
            <a:r>
              <a:rPr lang="pt-BR" dirty="0" err="1"/>
              <a:t>lightPos</a:t>
            </a:r>
            <a:r>
              <a:rPr lang="pt-BR" dirty="0"/>
              <a:t> = vec3(-2, 2, 4);</a:t>
            </a:r>
          </a:p>
          <a:p>
            <a:r>
              <a:rPr lang="pt-BR" dirty="0"/>
              <a:t>    vec3 </a:t>
            </a:r>
            <a:r>
              <a:rPr lang="pt-BR" dirty="0" err="1"/>
              <a:t>lightDir</a:t>
            </a:r>
            <a:r>
              <a:rPr lang="pt-BR" dirty="0"/>
              <a:t> = normalize(</a:t>
            </a:r>
            <a:r>
              <a:rPr lang="pt-BR" dirty="0" err="1"/>
              <a:t>lightPos</a:t>
            </a:r>
            <a:r>
              <a:rPr lang="pt-BR" dirty="0"/>
              <a:t> - </a:t>
            </a:r>
            <a:r>
              <a:rPr lang="pt-BR" dirty="0" err="1"/>
              <a:t>p</a:t>
            </a:r>
            <a:r>
              <a:rPr lang="pt-BR" dirty="0"/>
              <a:t>);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ambient</a:t>
            </a:r>
            <a:r>
              <a:rPr lang="pt-BR" dirty="0"/>
              <a:t> = 0.2;</a:t>
            </a:r>
          </a:p>
          <a:p>
            <a:r>
              <a:rPr lang="pt-BR" dirty="0"/>
              <a:t>    </a:t>
            </a:r>
            <a:r>
              <a:rPr lang="pt-BR" dirty="0" err="1"/>
              <a:t>float</a:t>
            </a:r>
            <a:r>
              <a:rPr lang="pt-BR" dirty="0"/>
              <a:t> </a:t>
            </a:r>
            <a:r>
              <a:rPr lang="pt-BR" dirty="0" err="1"/>
              <a:t>difuse</a:t>
            </a:r>
            <a:r>
              <a:rPr lang="pt-BR" dirty="0"/>
              <a:t> = </a:t>
            </a:r>
            <a:r>
              <a:rPr lang="pt-BR" dirty="0" err="1"/>
              <a:t>clamp</a:t>
            </a:r>
            <a:r>
              <a:rPr lang="pt-BR" dirty="0"/>
              <a:t>(</a:t>
            </a:r>
            <a:r>
              <a:rPr lang="pt-BR" dirty="0" err="1"/>
              <a:t>dot</a:t>
            </a:r>
            <a:r>
              <a:rPr lang="pt-BR" dirty="0"/>
              <a:t>(normal, </a:t>
            </a:r>
            <a:r>
              <a:rPr lang="pt-BR" dirty="0" err="1"/>
              <a:t>lightDir</a:t>
            </a:r>
            <a:r>
              <a:rPr lang="pt-BR" dirty="0"/>
              <a:t>),ambient,1.);</a:t>
            </a:r>
          </a:p>
          <a:p>
            <a:r>
              <a:rPr lang="pt-BR" dirty="0"/>
              <a:t>    </a:t>
            </a:r>
            <a:r>
              <a:rPr lang="pt-BR" dirty="0" err="1"/>
              <a:t>col</a:t>
            </a:r>
            <a:r>
              <a:rPr lang="pt-BR" dirty="0"/>
              <a:t> = </a:t>
            </a:r>
            <a:r>
              <a:rPr lang="pt-BR" dirty="0" err="1"/>
              <a:t>difuse</a:t>
            </a:r>
            <a:r>
              <a:rPr lang="pt-BR" dirty="0"/>
              <a:t> * </a:t>
            </a:r>
            <a:r>
              <a:rPr lang="pt-BR" dirty="0" err="1"/>
              <a:t>co.rgb</a:t>
            </a:r>
            <a:r>
              <a:rPr lang="pt-BR" dirty="0"/>
              <a:t>;</a:t>
            </a:r>
          </a:p>
          <a:p>
            <a:r>
              <a:rPr lang="pt-BR" dirty="0"/>
              <a:t>  }</a:t>
            </a:r>
          </a:p>
          <a:p>
            <a:endParaRPr lang="pt-BR" dirty="0"/>
          </a:p>
          <a:p>
            <a:r>
              <a:rPr lang="pt-BR" dirty="0"/>
              <a:t>  </a:t>
            </a:r>
            <a:r>
              <a:rPr lang="pt-BR" dirty="0" err="1"/>
              <a:t>fragColor</a:t>
            </a:r>
            <a:r>
              <a:rPr lang="pt-BR" dirty="0"/>
              <a:t> = vec4(</a:t>
            </a:r>
            <a:r>
              <a:rPr lang="pt-BR" dirty="0" err="1"/>
              <a:t>col</a:t>
            </a:r>
            <a:r>
              <a:rPr lang="pt-BR" dirty="0"/>
              <a:t>, 1.0);</a:t>
            </a:r>
          </a:p>
          <a:p>
            <a:r>
              <a:rPr lang="pt-BR" dirty="0"/>
              <a:t>}</a:t>
            </a:r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1311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ef444b581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gef444b581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1AD16-20B0-3F37-E8D4-93DF01666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FCE77D-57C6-D8F7-1305-04E4A81B3C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B3F0BD-D850-83EC-152B-1F63211289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86629-E1CC-F070-F4F2-0520F456D58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9860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7653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932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456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pt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82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t="1" b="16530"/>
          <a:stretch/>
        </p:blipFill>
        <p:spPr>
          <a:xfrm>
            <a:off x="6094" y="-1"/>
            <a:ext cx="9123426" cy="571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57200" y="228865"/>
            <a:ext cx="82296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5296958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5296958"/>
            <a:ext cx="2895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5296958"/>
            <a:ext cx="21336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hyperlink" Target="https://youtu.be/Cp5WWtMoeKg" TargetMode="Externa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hadertoy.com/view/4lyBDV" TargetMode="External"/><Relationship Id="rId3" Type="http://schemas.microsoft.com/office/2007/relationships/media" Target="../media/media10.mov"/><Relationship Id="rId7" Type="http://schemas.openxmlformats.org/officeDocument/2006/relationships/hyperlink" Target="https://www.shadertoy.com/view/4dKyRz" TargetMode="Externa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video" Target="../media/media10.mov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6.png"/><Relationship Id="rId3" Type="http://schemas.microsoft.com/office/2007/relationships/media" Target="../media/media2.mov"/><Relationship Id="rId7" Type="http://schemas.microsoft.com/office/2007/relationships/media" Target="../media/media4.mov"/><Relationship Id="rId12" Type="http://schemas.openxmlformats.org/officeDocument/2006/relationships/video" Target="../media/media6.mov"/><Relationship Id="rId17" Type="http://schemas.openxmlformats.org/officeDocument/2006/relationships/image" Target="../media/image5.png"/><Relationship Id="rId2" Type="http://schemas.openxmlformats.org/officeDocument/2006/relationships/video" Target="../media/media1.mov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microsoft.com/office/2007/relationships/media" Target="../media/media6.mov"/><Relationship Id="rId5" Type="http://schemas.microsoft.com/office/2007/relationships/media" Target="../media/media3.mov"/><Relationship Id="rId15" Type="http://schemas.openxmlformats.org/officeDocument/2006/relationships/image" Target="../media/image3.png"/><Relationship Id="rId10" Type="http://schemas.openxmlformats.org/officeDocument/2006/relationships/video" Target="../media/media5.mov"/><Relationship Id="rId19" Type="http://schemas.openxmlformats.org/officeDocument/2006/relationships/image" Target="../media/image7.png"/><Relationship Id="rId4" Type="http://schemas.openxmlformats.org/officeDocument/2006/relationships/video" Target="../media/media2.mov"/><Relationship Id="rId9" Type="http://schemas.microsoft.com/office/2007/relationships/media" Target="../media/media5.mov"/><Relationship Id="rId1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iquilezles.org/articles/distfunctions/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hadertoy.com/view/McVcRR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ov"/><Relationship Id="rId1" Type="http://schemas.microsoft.com/office/2007/relationships/media" Target="../media/media11.mov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Ghttps:/gubebra.itch.io/raymarching-webgpu" TargetMode="External"/><Relationship Id="rId2" Type="http://schemas.openxmlformats.org/officeDocument/2006/relationships/hyperlink" Target="https://github.com/Gustavobb/raymarching-wgsl-template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jamie-wong.com/2016/07/15/ray-marching-signed-distance-functions/" TargetMode="External"/><Relationship Id="rId2" Type="http://schemas.openxmlformats.org/officeDocument/2006/relationships/hyperlink" Target="https://inspirnathan.com/posts/52-shadertoy-tutorial-part-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hadertoy.com/view/ltyXD3" TargetMode="External"/><Relationship Id="rId5" Type="http://schemas.openxmlformats.org/officeDocument/2006/relationships/hyperlink" Target="http://bentonian.com/Lectures/FGraphics1819/1.%20Ray%20Marching%20and%20Signed%20Distance%20Fields.pdf" TargetMode="External"/><Relationship Id="rId4" Type="http://schemas.openxmlformats.org/officeDocument/2006/relationships/hyperlink" Target="https://iquilezles.org/articles/raymarchingdf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pt-BR" dirty="0"/>
              <a:t>Computação Gráfica</a:t>
            </a:r>
            <a:endParaRPr dirty="0"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spcBef>
                <a:spcPts val="0"/>
              </a:spcBef>
              <a:buSzPts val="1600"/>
            </a:pPr>
            <a:r>
              <a:rPr lang="pt-BR" sz="1650"/>
              <a:t>Ray </a:t>
            </a:r>
            <a:r>
              <a:rPr lang="pt-BR" sz="1650" err="1"/>
              <a:t>Marching</a:t>
            </a:r>
            <a:r>
              <a:rPr lang="pt-BR" sz="1650"/>
              <a:t> 1</a:t>
            </a:r>
            <a:endParaRPr lang="pt-BR"/>
          </a:p>
          <a:p>
            <a:pPr marL="0" indent="0">
              <a:spcBef>
                <a:spcPts val="0"/>
              </a:spcBef>
              <a:buSzPts val="1600"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noProof="0" dirty="0"/>
              <a:t>Ray </a:t>
            </a:r>
            <a:r>
              <a:rPr lang="pt-BR" sz="2650" noProof="0" dirty="0" err="1"/>
              <a:t>Marching</a:t>
            </a:r>
            <a:r>
              <a:rPr lang="pt-BR" sz="2650" noProof="0" dirty="0"/>
              <a:t>: </a:t>
            </a:r>
            <a:r>
              <a:rPr lang="pt-BR" sz="2700" noProof="0" dirty="0"/>
              <a:t>Introdução</a:t>
            </a:r>
            <a:endParaRPr lang="pt-BR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</a:t>
            </a:fld>
            <a:endParaRPr lang="pt-BR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B2527C5-4E5D-BEE0-A756-245E465AB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1743959"/>
          </a:xfrm>
        </p:spPr>
        <p:txBody>
          <a:bodyPr/>
          <a:lstStyle/>
          <a:p>
            <a:pPr>
              <a:buChar char="•"/>
            </a:pPr>
            <a:r>
              <a:rPr lang="pt-BR" noProof="0" dirty="0"/>
              <a:t>Vamos lançar raios que saem da tela</a:t>
            </a:r>
          </a:p>
          <a:p>
            <a:pPr>
              <a:buChar char="•"/>
            </a:pPr>
            <a:r>
              <a:rPr lang="pt-BR" noProof="0" dirty="0"/>
              <a:t>Vamos "marchar" (andar na direção do raio)</a:t>
            </a:r>
          </a:p>
          <a:p>
            <a:pPr>
              <a:buChar char="•"/>
            </a:pPr>
            <a:r>
              <a:rPr lang="pt-BR" noProof="0" dirty="0"/>
              <a:t>Se houver algum objeto </a:t>
            </a:r>
            <a:r>
              <a:rPr lang="pt-BR" b="1" noProof="0" dirty="0"/>
              <a:t>perto o suficiente</a:t>
            </a:r>
            <a:r>
              <a:rPr lang="pt-BR" noProof="0" dirty="0"/>
              <a:t> </a:t>
            </a:r>
            <a:r>
              <a:rPr lang="pt-BR" dirty="0"/>
              <a:t>da superfície do objeto, nós </a:t>
            </a:r>
            <a:r>
              <a:rPr lang="pt-BR" noProof="0" dirty="0"/>
              <a:t>consideramos que batemos nele.</a:t>
            </a:r>
          </a:p>
          <a:p>
            <a:pPr marL="228600" indent="0"/>
            <a:endParaRPr lang="pt-BR" noProof="0" dirty="0"/>
          </a:p>
        </p:txBody>
      </p:sp>
      <p:pic>
        <p:nvPicPr>
          <p:cNvPr id="5" name="Graphic 4" descr="Eye with solid fill">
            <a:extLst>
              <a:ext uri="{FF2B5EF4-FFF2-40B4-BE49-F238E27FC236}">
                <a16:creationId xmlns:a16="http://schemas.microsoft.com/office/drawing/2014/main" id="{9B75C5E6-F48A-2A50-BB38-566763651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1856" y="3485623"/>
            <a:ext cx="590354" cy="590354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82DFDBE2-44F4-9190-369C-A1697DA91345}"/>
              </a:ext>
            </a:extLst>
          </p:cNvPr>
          <p:cNvSpPr/>
          <p:nvPr/>
        </p:nvSpPr>
        <p:spPr>
          <a:xfrm>
            <a:off x="4989925" y="2615328"/>
            <a:ext cx="2216670" cy="2921298"/>
          </a:xfrm>
          <a:custGeom>
            <a:avLst/>
            <a:gdLst>
              <a:gd name="connsiteX0" fmla="*/ 336220 w 2216670"/>
              <a:gd name="connsiteY0" fmla="*/ 1075077 h 2921298"/>
              <a:gd name="connsiteX1" fmla="*/ 637878 w 2216670"/>
              <a:gd name="connsiteY1" fmla="*/ 38129 h 2921298"/>
              <a:gd name="connsiteX2" fmla="*/ 2202727 w 2216670"/>
              <a:gd name="connsiteY2" fmla="*/ 358640 h 2921298"/>
              <a:gd name="connsiteX3" fmla="*/ 1429729 w 2216670"/>
              <a:gd name="connsiteY3" fmla="*/ 1621832 h 2921298"/>
              <a:gd name="connsiteX4" fmla="*/ 1853936 w 2216670"/>
              <a:gd name="connsiteY4" fmla="*/ 2828463 h 2921298"/>
              <a:gd name="connsiteX5" fmla="*/ 34562 w 2216670"/>
              <a:gd name="connsiteY5" fmla="*/ 2743621 h 2921298"/>
              <a:gd name="connsiteX6" fmla="*/ 637878 w 2216670"/>
              <a:gd name="connsiteY6" fmla="*/ 1980050 h 2921298"/>
              <a:gd name="connsiteX7" fmla="*/ 336220 w 2216670"/>
              <a:gd name="connsiteY7" fmla="*/ 1075077 h 292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6670" h="2921298">
                <a:moveTo>
                  <a:pt x="336220" y="1075077"/>
                </a:moveTo>
                <a:cubicBezTo>
                  <a:pt x="336220" y="751424"/>
                  <a:pt x="326793" y="157535"/>
                  <a:pt x="637878" y="38129"/>
                </a:cubicBezTo>
                <a:cubicBezTo>
                  <a:pt x="948963" y="-81277"/>
                  <a:pt x="2070752" y="94689"/>
                  <a:pt x="2202727" y="358640"/>
                </a:cubicBezTo>
                <a:cubicBezTo>
                  <a:pt x="2334702" y="622590"/>
                  <a:pt x="1487861" y="1210195"/>
                  <a:pt x="1429729" y="1621832"/>
                </a:cubicBezTo>
                <a:cubicBezTo>
                  <a:pt x="1371597" y="2033469"/>
                  <a:pt x="2086464" y="2641498"/>
                  <a:pt x="1853936" y="2828463"/>
                </a:cubicBezTo>
                <a:cubicBezTo>
                  <a:pt x="1621408" y="3015428"/>
                  <a:pt x="237238" y="2885023"/>
                  <a:pt x="34562" y="2743621"/>
                </a:cubicBezTo>
                <a:cubicBezTo>
                  <a:pt x="-168114" y="2602219"/>
                  <a:pt x="584459" y="2261283"/>
                  <a:pt x="637878" y="1980050"/>
                </a:cubicBezTo>
                <a:cubicBezTo>
                  <a:pt x="691297" y="1698817"/>
                  <a:pt x="336220" y="1398730"/>
                  <a:pt x="336220" y="1075077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99FA32-3FA8-F055-150F-D9ED28482F8A}"/>
              </a:ext>
            </a:extLst>
          </p:cNvPr>
          <p:cNvCxnSpPr>
            <a:cxnSpLocks/>
          </p:cNvCxnSpPr>
          <p:nvPr/>
        </p:nvCxnSpPr>
        <p:spPr>
          <a:xfrm>
            <a:off x="4982326" y="3780800"/>
            <a:ext cx="324965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079CDEB-0142-DB97-2A1C-D2AB7D229795}"/>
              </a:ext>
            </a:extLst>
          </p:cNvPr>
          <p:cNvSpPr txBox="1"/>
          <p:nvPr/>
        </p:nvSpPr>
        <p:spPr>
          <a:xfrm>
            <a:off x="1410216" y="3290690"/>
            <a:ext cx="8445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/>
              <a:t>origem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1FE8DF-E07D-0D42-2087-8C32B3CBDB13}"/>
              </a:ext>
            </a:extLst>
          </p:cNvPr>
          <p:cNvGrpSpPr/>
          <p:nvPr/>
        </p:nvGrpSpPr>
        <p:grpSpPr>
          <a:xfrm>
            <a:off x="1990143" y="3752519"/>
            <a:ext cx="847325" cy="261610"/>
            <a:chOff x="1990143" y="3752519"/>
            <a:chExt cx="847325" cy="26161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6BCF55A-3D7B-7FC6-B486-594D61273505}"/>
                </a:ext>
              </a:extLst>
            </p:cNvPr>
            <p:cNvCxnSpPr/>
            <p:nvPr/>
          </p:nvCxnSpPr>
          <p:spPr>
            <a:xfrm>
              <a:off x="2122210" y="3780800"/>
              <a:ext cx="715258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890189-1E0A-D90C-4189-44E5822CD8B0}"/>
                </a:ext>
              </a:extLst>
            </p:cNvPr>
            <p:cNvSpPr txBox="1"/>
            <p:nvPr/>
          </p:nvSpPr>
          <p:spPr>
            <a:xfrm>
              <a:off x="1990143" y="3752519"/>
              <a:ext cx="84458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dirty="0"/>
                <a:t>marche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0916D5D-EC1A-6022-71DF-7517C8F00742}"/>
              </a:ext>
            </a:extLst>
          </p:cNvPr>
          <p:cNvGrpSpPr/>
          <p:nvPr/>
        </p:nvGrpSpPr>
        <p:grpSpPr>
          <a:xfrm>
            <a:off x="2746952" y="3766660"/>
            <a:ext cx="844581" cy="261610"/>
            <a:chOff x="2746952" y="3766660"/>
            <a:chExt cx="844581" cy="26161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03D9B64-4E53-00EC-31BD-A74328A3092B}"/>
                </a:ext>
              </a:extLst>
            </p:cNvPr>
            <p:cNvCxnSpPr/>
            <p:nvPr/>
          </p:nvCxnSpPr>
          <p:spPr>
            <a:xfrm>
              <a:off x="2837468" y="3780800"/>
              <a:ext cx="715258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8B82AA-A052-5AD2-6FF8-7AEFF1E647A4}"/>
                </a:ext>
              </a:extLst>
            </p:cNvPr>
            <p:cNvSpPr txBox="1"/>
            <p:nvPr/>
          </p:nvSpPr>
          <p:spPr>
            <a:xfrm>
              <a:off x="2746952" y="3766660"/>
              <a:ext cx="84458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dirty="0"/>
                <a:t>marche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DB855F-AE4C-71D2-4DFD-2AA305ED2F42}"/>
              </a:ext>
            </a:extLst>
          </p:cNvPr>
          <p:cNvGrpSpPr/>
          <p:nvPr/>
        </p:nvGrpSpPr>
        <p:grpSpPr>
          <a:xfrm>
            <a:off x="3446147" y="3752519"/>
            <a:ext cx="844581" cy="261610"/>
            <a:chOff x="3446147" y="3752519"/>
            <a:chExt cx="844581" cy="26161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D24AC67-3ECF-F2C2-0CC7-E6272678058B}"/>
                </a:ext>
              </a:extLst>
            </p:cNvPr>
            <p:cNvCxnSpPr/>
            <p:nvPr/>
          </p:nvCxnSpPr>
          <p:spPr>
            <a:xfrm>
              <a:off x="3552726" y="3780800"/>
              <a:ext cx="715258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904DAF-3509-3917-A150-D33D63A56473}"/>
                </a:ext>
              </a:extLst>
            </p:cNvPr>
            <p:cNvSpPr txBox="1"/>
            <p:nvPr/>
          </p:nvSpPr>
          <p:spPr>
            <a:xfrm>
              <a:off x="3446147" y="3752519"/>
              <a:ext cx="84458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dirty="0"/>
                <a:t>marche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402505-DAF2-8307-292A-30B163E16FD2}"/>
              </a:ext>
            </a:extLst>
          </p:cNvPr>
          <p:cNvGrpSpPr/>
          <p:nvPr/>
        </p:nvGrpSpPr>
        <p:grpSpPr>
          <a:xfrm>
            <a:off x="4154076" y="3752519"/>
            <a:ext cx="844581" cy="261610"/>
            <a:chOff x="4154076" y="3752519"/>
            <a:chExt cx="844581" cy="26161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ADD2B36-028E-7CFC-5820-3035249F72C6}"/>
                </a:ext>
              </a:extLst>
            </p:cNvPr>
            <p:cNvCxnSpPr/>
            <p:nvPr/>
          </p:nvCxnSpPr>
          <p:spPr>
            <a:xfrm>
              <a:off x="4267068" y="3780800"/>
              <a:ext cx="715258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892422-5618-6E28-3FC3-661D51A3AF3B}"/>
                </a:ext>
              </a:extLst>
            </p:cNvPr>
            <p:cNvSpPr txBox="1"/>
            <p:nvPr/>
          </p:nvSpPr>
          <p:spPr>
            <a:xfrm>
              <a:off x="4154076" y="3752519"/>
              <a:ext cx="84458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1100" dirty="0"/>
                <a:t>marche</a:t>
              </a:r>
            </a:p>
          </p:txBody>
        </p:sp>
      </p:grpSp>
      <p:sp>
        <p:nvSpPr>
          <p:cNvPr id="29" name="Multiply 28">
            <a:extLst>
              <a:ext uri="{FF2B5EF4-FFF2-40B4-BE49-F238E27FC236}">
                <a16:creationId xmlns:a16="http://schemas.microsoft.com/office/drawing/2014/main" id="{1E54CDEC-BDF9-26EF-FE55-33A5865AA65F}"/>
              </a:ext>
            </a:extLst>
          </p:cNvPr>
          <p:cNvSpPr/>
          <p:nvPr/>
        </p:nvSpPr>
        <p:spPr>
          <a:xfrm rot="767689">
            <a:off x="5214998" y="3661561"/>
            <a:ext cx="251177" cy="251177"/>
          </a:xfrm>
          <a:prstGeom prst="mathMultiply">
            <a:avLst>
              <a:gd name="adj1" fmla="val 1692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 dirty="0"/>
              <a:t>Ray </a:t>
            </a:r>
            <a:r>
              <a:rPr lang="pt-BR" sz="2700" dirty="0" err="1"/>
              <a:t>Marching</a:t>
            </a:r>
            <a:r>
              <a:rPr lang="pt-BR" sz="2700" dirty="0"/>
              <a:t>: Algoritmo</a:t>
            </a:r>
            <a:endParaRPr lang="pt-BR" sz="27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11</a:t>
            </a:fld>
            <a:endParaRPr lang="pt-BR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7171E7EA-5F2E-61D0-B299-0ABAC651B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4731591"/>
          </a:xfrm>
        </p:spPr>
        <p:txBody>
          <a:bodyPr>
            <a:normAutofit fontScale="92500" lnSpcReduction="10000"/>
          </a:bodyPr>
          <a:lstStyle/>
          <a:p>
            <a:pPr marL="377825" indent="-285750">
              <a:spcAft>
                <a:spcPts val="1200"/>
              </a:spcAft>
              <a:buFont typeface="Calibri" panose="020B0604020202020204" pitchFamily="34" charset="0"/>
              <a:buChar char="-"/>
            </a:pPr>
            <a:r>
              <a:rPr lang="pt-BR" noProof="0" dirty="0"/>
              <a:t>Regra de como avançamos sobre raio:</a:t>
            </a:r>
            <a:endParaRPr lang="en-US" dirty="0"/>
          </a:p>
          <a:p>
            <a:pPr marL="835025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noProof="0" dirty="0"/>
              <a:t>Calculamos a</a:t>
            </a:r>
            <a:r>
              <a:rPr lang="pt-BR" b="1" noProof="0" dirty="0"/>
              <a:t> SDF</a:t>
            </a:r>
            <a:r>
              <a:rPr lang="pt-BR" noProof="0" dirty="0"/>
              <a:t> de cada objeto</a:t>
            </a:r>
            <a:r>
              <a:rPr lang="pt-BR" b="1" noProof="0" dirty="0"/>
              <a:t>, </a:t>
            </a:r>
            <a:r>
              <a:rPr lang="pt-BR" noProof="0" dirty="0"/>
              <a:t>que é a distância (mínima) de um ponto a cena (conjunto de objetos)</a:t>
            </a:r>
          </a:p>
          <a:p>
            <a:pPr marL="835025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noProof="0" dirty="0"/>
              <a:t>Avançamos sobre o raio o valor encontrado (a distância máxima segura sem atravessar a cena)</a:t>
            </a:r>
            <a:endParaRPr lang="pt-BR" b="1" dirty="0"/>
          </a:p>
          <a:p>
            <a:pPr marL="360363" indent="-268288">
              <a:spcAft>
                <a:spcPts val="1200"/>
              </a:spcAft>
              <a:buFont typeface="Calibri"/>
              <a:buChar char="-"/>
            </a:pPr>
            <a:r>
              <a:rPr lang="pt-BR" noProof="0" dirty="0"/>
              <a:t>Se houver algum objeto perto o bastante do raio (valor pequeno), consideramos que batemos nele</a:t>
            </a:r>
            <a:endParaRPr lang="pt-BR" b="1" noProof="0" dirty="0"/>
          </a:p>
          <a:p>
            <a:pPr marL="360363" indent="-268288">
              <a:spcAft>
                <a:spcPts val="1200"/>
              </a:spcAft>
              <a:buFont typeface="Calibri" panose="020B0604020202020204" pitchFamily="34" charset="0"/>
              <a:buChar char="-"/>
            </a:pPr>
            <a:r>
              <a:rPr lang="pt-BR" noProof="0" dirty="0"/>
              <a:t>O algoritmo de Ray </a:t>
            </a:r>
            <a:r>
              <a:rPr lang="pt-BR" noProof="0" dirty="0" err="1"/>
              <a:t>Marching</a:t>
            </a:r>
            <a:r>
              <a:rPr lang="pt-BR" noProof="0" dirty="0"/>
              <a:t> vai se aproximando da colisão, ao contrário do Ray </a:t>
            </a:r>
            <a:r>
              <a:rPr lang="pt-BR" noProof="0" dirty="0" err="1"/>
              <a:t>Tracing</a:t>
            </a:r>
            <a:r>
              <a:rPr lang="pt-BR" noProof="0" dirty="0"/>
              <a:t>, onde é possível determinar com exatidão se o raio intersectou um objeto.</a:t>
            </a:r>
          </a:p>
          <a:p>
            <a:pPr marL="360363" indent="-268288">
              <a:spcAft>
                <a:spcPts val="1200"/>
              </a:spcAft>
              <a:buFont typeface="Calibri" panose="020B0604020202020204" pitchFamily="34" charset="0"/>
              <a:buChar char="-"/>
            </a:pPr>
            <a:r>
              <a:rPr lang="pt-BR" noProof="0" dirty="0"/>
              <a:t>Essa aproximação do Ray </a:t>
            </a:r>
            <a:r>
              <a:rPr lang="pt-BR" noProof="0" dirty="0" err="1"/>
              <a:t>Marching</a:t>
            </a:r>
            <a:r>
              <a:rPr lang="pt-BR" noProof="0" dirty="0"/>
              <a:t> acaba permitindo criar efeitos visuais únicos, difíceis de alcançar com outras técnicas.</a:t>
            </a:r>
          </a:p>
        </p:txBody>
      </p:sp>
    </p:spTree>
    <p:extLst>
      <p:ext uri="{BB962C8B-B14F-4D97-AF65-F5344CB8AC3E}">
        <p14:creationId xmlns:p14="http://schemas.microsoft.com/office/powerpoint/2010/main" val="452864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12</a:t>
            </a:fld>
            <a:endParaRPr lang="pt-BR"/>
          </a:p>
        </p:txBody>
      </p:sp>
      <p:pic>
        <p:nvPicPr>
          <p:cNvPr id="7" name="Imagem 6" descr="Gráfico&#10;&#10;Descrição gerada automaticamente">
            <a:extLst>
              <a:ext uri="{FF2B5EF4-FFF2-40B4-BE49-F238E27FC236}">
                <a16:creationId xmlns:a16="http://schemas.microsoft.com/office/drawing/2014/main" id="{7C49A633-0458-0601-E808-C3904B84A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515" y="760706"/>
            <a:ext cx="6862415" cy="46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60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13</a:t>
            </a:fld>
            <a:endParaRPr lang="pt-BR"/>
          </a:p>
        </p:txBody>
      </p:sp>
      <p:pic>
        <p:nvPicPr>
          <p:cNvPr id="3" name="Imagem 2" descr="Gráfico&#10;&#10;Descrição gerada automaticamente">
            <a:extLst>
              <a:ext uri="{FF2B5EF4-FFF2-40B4-BE49-F238E27FC236}">
                <a16:creationId xmlns:a16="http://schemas.microsoft.com/office/drawing/2014/main" id="{B707037A-BB05-4BBB-927E-1C1D56065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107" y="735475"/>
            <a:ext cx="6825196" cy="466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99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D8BBB-7818-498F-F291-E0413AF1D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3633E-7AC5-DCA6-120A-81A8DA51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5040E-53C4-49CF-3B17-4CF545AF56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</a:t>
            </a:fld>
            <a:endParaRPr lang="pt-BR"/>
          </a:p>
        </p:txBody>
      </p:sp>
      <p:pic>
        <p:nvPicPr>
          <p:cNvPr id="3" name="Imagem 4">
            <a:extLst>
              <a:ext uri="{FF2B5EF4-FFF2-40B4-BE49-F238E27FC236}">
                <a16:creationId xmlns:a16="http://schemas.microsoft.com/office/drawing/2014/main" id="{82EFCEBD-6805-AC84-0109-A298BDBC2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068" y="741160"/>
            <a:ext cx="6825917" cy="466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41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15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A9E7C46-2B0F-36DF-59FC-F74DEA0D3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61" y="741160"/>
            <a:ext cx="6838361" cy="466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40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16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55E3727-5EC5-98F8-7339-8D0FC5BEC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60" y="737418"/>
            <a:ext cx="6838362" cy="467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77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17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F73BD51-6905-BACC-0C30-84EB22D26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59" y="737419"/>
            <a:ext cx="6838363" cy="466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39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18</a:t>
            </a:fld>
            <a:endParaRPr lang="pt-BR"/>
          </a:p>
        </p:txBody>
      </p:sp>
      <p:pic>
        <p:nvPicPr>
          <p:cNvPr id="5" name="Imagem 4" descr="Gráfico, Diagrama&#10;&#10;Descrição gerada automaticamente">
            <a:extLst>
              <a:ext uri="{FF2B5EF4-FFF2-40B4-BE49-F238E27FC236}">
                <a16:creationId xmlns:a16="http://schemas.microsoft.com/office/drawing/2014/main" id="{6D8AC3D1-801D-9C0D-8A33-BF52C1AC1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61" y="737418"/>
            <a:ext cx="6838361" cy="464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28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19</a:t>
            </a:fld>
            <a:endParaRPr lang="pt-BR"/>
          </a:p>
        </p:txBody>
      </p:sp>
      <p:pic>
        <p:nvPicPr>
          <p:cNvPr id="3" name="Imagem 2" descr="Gráfico&#10;&#10;Descrição gerada automaticamente">
            <a:extLst>
              <a:ext uri="{FF2B5EF4-FFF2-40B4-BE49-F238E27FC236}">
                <a16:creationId xmlns:a16="http://schemas.microsoft.com/office/drawing/2014/main" id="{05DEF9D5-4E12-D39E-7F52-29A961987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61" y="737419"/>
            <a:ext cx="6838361" cy="464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17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/>
              <a:t>Ray </a:t>
            </a:r>
            <a:r>
              <a:rPr lang="pt-BR" sz="2650" err="1"/>
              <a:t>Marching</a:t>
            </a:r>
            <a:r>
              <a:rPr lang="pt-BR" sz="2650"/>
              <a:t>: Introdução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</a:t>
            </a:fld>
            <a:endParaRPr lang="pt-B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E27F0-920F-09F2-D74C-87B4CDC55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Char char="•"/>
            </a:pPr>
            <a:r>
              <a:rPr lang="pt-BR" dirty="0"/>
              <a:t>Semelhança com o </a:t>
            </a:r>
            <a:r>
              <a:rPr lang="pt-BR" b="1" dirty="0"/>
              <a:t>Ray </a:t>
            </a:r>
            <a:r>
              <a:rPr lang="pt-BR" b="1" dirty="0" err="1"/>
              <a:t>Tracing</a:t>
            </a:r>
            <a:r>
              <a:rPr lang="pt-BR" dirty="0"/>
              <a:t>: raios são lançados a partir de uma câmera virtual em direção a objetos que não são definidos por uma malha poligonal paramétrica, mas sim descritos matematicamente por uma função implícita.</a:t>
            </a:r>
          </a:p>
          <a:p>
            <a:pPr marL="285750" indent="-285750">
              <a:buChar char="•"/>
            </a:pPr>
            <a:endParaRPr lang="pt-BR" dirty="0"/>
          </a:p>
          <a:p>
            <a:pPr marL="285750" indent="-285750">
              <a:buChar char="•"/>
            </a:pPr>
            <a:r>
              <a:rPr lang="pt-BR" noProof="0" dirty="0"/>
              <a:t>Diferença com </a:t>
            </a:r>
            <a:r>
              <a:rPr lang="pt-BR" b="1" noProof="0" dirty="0"/>
              <a:t>Ray </a:t>
            </a:r>
            <a:r>
              <a:rPr lang="pt-BR" b="1" noProof="0" dirty="0" err="1"/>
              <a:t>Tracing</a:t>
            </a:r>
            <a:r>
              <a:rPr lang="pt-BR" noProof="0" dirty="0"/>
              <a:t>: não calcula interseções diretas</a:t>
            </a:r>
          </a:p>
          <a:p>
            <a:pPr marL="0" indent="0"/>
            <a:endParaRPr lang="pt-BR" noProof="0" dirty="0"/>
          </a:p>
          <a:p>
            <a:pPr marL="285750" indent="-285750">
              <a:buChar char="•"/>
            </a:pPr>
            <a:r>
              <a:rPr lang="pt-BR" b="1" noProof="0" dirty="0">
                <a:solidFill>
                  <a:schemeClr val="accent2">
                    <a:lumMod val="76000"/>
                  </a:schemeClr>
                </a:solidFill>
              </a:rPr>
              <a:t>O objetivo é verificar se um raio que lançarmos intersecta* um objeto e qual é o ponto de interseção*.</a:t>
            </a:r>
          </a:p>
          <a:p>
            <a:pPr marL="0" indent="0"/>
            <a:endParaRPr lang="pt-BR" b="1" noProof="0" dirty="0">
              <a:solidFill>
                <a:schemeClr val="accent2">
                  <a:lumMod val="76000"/>
                </a:schemeClr>
              </a:solidFill>
            </a:endParaRPr>
          </a:p>
          <a:p>
            <a:pPr marL="285750" indent="-285750">
              <a:buChar char="•"/>
            </a:pPr>
            <a:r>
              <a:rPr lang="pt-BR" noProof="0" dirty="0"/>
              <a:t>Permite criar cenas com objetos difíceis de modelar, como </a:t>
            </a:r>
            <a:r>
              <a:rPr lang="pt-BR" dirty="0"/>
              <a:t>fractais, formas</a:t>
            </a:r>
            <a:r>
              <a:rPr lang="pt-BR" noProof="0" dirty="0"/>
              <a:t> suaves</a:t>
            </a:r>
            <a:r>
              <a:rPr lang="pt-BR" dirty="0"/>
              <a:t> e volumes (nuvem por exemplo)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945484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20</a:t>
            </a:fld>
            <a:endParaRPr lang="pt-BR"/>
          </a:p>
        </p:txBody>
      </p:sp>
      <p:pic>
        <p:nvPicPr>
          <p:cNvPr id="3" name="Imagem 2" descr="Gráfico&#10;&#10;Descrição gerada automaticamente">
            <a:extLst>
              <a:ext uri="{FF2B5EF4-FFF2-40B4-BE49-F238E27FC236}">
                <a16:creationId xmlns:a16="http://schemas.microsoft.com/office/drawing/2014/main" id="{05DEF9D5-4E12-D39E-7F52-29A961987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61" y="737419"/>
            <a:ext cx="6838361" cy="4641792"/>
          </a:xfrm>
          <a:prstGeom prst="rect">
            <a:avLst/>
          </a:prstGeom>
        </p:spPr>
      </p:pic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8D67FD23-7297-96CA-BF42-DA2BF6E20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161" y="737419"/>
            <a:ext cx="6838362" cy="464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05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4B49C-4846-B08E-75E6-AA29AAC86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3602D-A42B-2B43-3B92-2FD9C3CD5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DBBC6-3203-3B3E-2621-7940A4B089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21</a:t>
            </a:fld>
            <a:endParaRPr lang="pt-BR"/>
          </a:p>
        </p:txBody>
      </p:sp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4373C245-2551-B0A5-7EC1-30F5F7497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61" y="737419"/>
            <a:ext cx="6838362" cy="464179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156A28F-1910-0C78-FCBB-D0DD9F405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161" y="737419"/>
            <a:ext cx="6831778" cy="4628624"/>
          </a:xfrm>
          <a:prstGeom prst="rect">
            <a:avLst/>
          </a:prstGeom>
        </p:spPr>
      </p:pic>
      <p:sp>
        <p:nvSpPr>
          <p:cNvPr id="3" name="Explosion: 8 Points 2">
            <a:extLst>
              <a:ext uri="{FF2B5EF4-FFF2-40B4-BE49-F238E27FC236}">
                <a16:creationId xmlns:a16="http://schemas.microsoft.com/office/drawing/2014/main" id="{41FA8CD6-32E8-6205-FB15-6F002C132082}"/>
              </a:ext>
            </a:extLst>
          </p:cNvPr>
          <p:cNvSpPr/>
          <p:nvPr/>
        </p:nvSpPr>
        <p:spPr>
          <a:xfrm>
            <a:off x="4059748" y="2501305"/>
            <a:ext cx="248479" cy="288235"/>
          </a:xfrm>
          <a:prstGeom prst="irregularSeal1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58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3D62A-CF72-BAA5-C604-3A52284AB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FCDA4-1D7C-D7B9-9B90-CE66E5D48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Algoritmo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E8892-DF50-81F2-19BC-09B2A19D86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22</a:t>
            </a:fld>
            <a:endParaRPr lang="pt-BR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42F5B31-FEC9-D2CD-915E-175F48561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506" y="4499133"/>
            <a:ext cx="8428232" cy="515938"/>
          </a:xfrm>
        </p:spPr>
        <p:txBody>
          <a:bodyPr>
            <a:normAutofit/>
          </a:bodyPr>
          <a:lstStyle/>
          <a:p>
            <a:pPr marL="444500" indent="-342900">
              <a:buChar char="•"/>
            </a:pPr>
            <a:r>
              <a:rPr lang="pt-BR" sz="1600" noProof="0" dirty="0"/>
              <a:t>O que seria "marchar", ou andar sobre o raio?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E8903F-3A4F-ACF6-607F-90275ED86482}"/>
              </a:ext>
            </a:extLst>
          </p:cNvPr>
          <p:cNvSpPr txBox="1"/>
          <p:nvPr/>
        </p:nvSpPr>
        <p:spPr>
          <a:xfrm>
            <a:off x="205492" y="632238"/>
            <a:ext cx="8733016" cy="3708708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txBody>
          <a:bodyPr wrap="square" lIns="0" rIns="72000">
            <a:spAutoFit/>
          </a:bodyPr>
          <a:lstStyle/>
          <a:p>
            <a:pPr marL="228600">
              <a:lnSpc>
                <a:spcPct val="150000"/>
              </a:lnSpc>
              <a:spcAft>
                <a:spcPts val="600"/>
              </a:spcAft>
            </a:pPr>
            <a:r>
              <a:rPr lang="en-US" sz="1600" noProof="1">
                <a:solidFill>
                  <a:schemeClr val="tx1"/>
                </a:solidFill>
                <a:latin typeface="Courier New"/>
                <a:cs typeface="Courier New"/>
              </a:rPr>
              <a:t>Para cada raio lançado:</a:t>
            </a:r>
            <a:endParaRPr lang="en-US" sz="1600" noProof="1">
              <a:solidFill>
                <a:schemeClr val="tx1"/>
              </a:solidFill>
            </a:endParaRPr>
          </a:p>
          <a:p>
            <a:pPr marL="685800" lvl="1">
              <a:spcAft>
                <a:spcPts val="600"/>
              </a:spcAft>
            </a:pPr>
            <a:r>
              <a:rPr lang="en-US" sz="1600" noProof="1">
                <a:solidFill>
                  <a:schemeClr val="tx1"/>
                </a:solidFill>
                <a:latin typeface="Courier New"/>
                <a:cs typeface="Courier New"/>
              </a:rPr>
              <a:t>Enquanto </a:t>
            </a:r>
            <a:r>
              <a:rPr lang="en-US" sz="1600" b="1" noProof="1">
                <a:solidFill>
                  <a:schemeClr val="tx1"/>
                </a:solidFill>
                <a:latin typeface="Courier New"/>
                <a:cs typeface="Courier New"/>
              </a:rPr>
              <a:t>não batermos em nada</a:t>
            </a:r>
            <a:r>
              <a:rPr lang="en-US" sz="1600" noProof="1">
                <a:solidFill>
                  <a:schemeClr val="tx1"/>
                </a:solidFill>
                <a:latin typeface="Courier New"/>
                <a:cs typeface="Courier New"/>
              </a:rPr>
              <a:t> ou </a:t>
            </a:r>
            <a:r>
              <a:rPr lang="en-US" sz="1600" b="1" noProof="1">
                <a:solidFill>
                  <a:schemeClr val="tx1"/>
                </a:solidFill>
                <a:latin typeface="Courier New"/>
                <a:cs typeface="Courier New"/>
              </a:rPr>
              <a:t>não ultrapassarmos o limite</a:t>
            </a:r>
            <a:r>
              <a:rPr lang="en-US" sz="1600" noProof="1">
                <a:solidFill>
                  <a:schemeClr val="tx1"/>
                </a:solidFill>
                <a:latin typeface="Courier New"/>
                <a:cs typeface="Courier New"/>
              </a:rPr>
              <a:t> de marchas:</a:t>
            </a:r>
          </a:p>
          <a:p>
            <a:pPr marL="1143000" lvl="2">
              <a:spcAft>
                <a:spcPts val="600"/>
              </a:spcAft>
            </a:pPr>
            <a:r>
              <a:rPr lang="en-US" sz="1600" noProof="1">
                <a:solidFill>
                  <a:schemeClr val="tx1"/>
                </a:solidFill>
                <a:latin typeface="Courier New"/>
                <a:cs typeface="Courier New"/>
              </a:rPr>
              <a:t>Para cada objeto:</a:t>
            </a:r>
          </a:p>
          <a:p>
            <a:pPr marL="1600200" lvl="3">
              <a:spcAft>
                <a:spcPts val="600"/>
              </a:spcAft>
            </a:pPr>
            <a:r>
              <a:rPr lang="en-US" sz="1600" noProof="1">
                <a:solidFill>
                  <a:schemeClr val="tx1"/>
                </a:solidFill>
                <a:latin typeface="Courier New"/>
                <a:cs typeface="Courier New"/>
              </a:rPr>
              <a:t>Calcule a </a:t>
            </a:r>
            <a:r>
              <a:rPr lang="en-US" sz="1600" b="1" noProof="1">
                <a:solidFill>
                  <a:schemeClr val="tx1"/>
                </a:solidFill>
                <a:latin typeface="Courier New"/>
                <a:cs typeface="Courier New"/>
              </a:rPr>
              <a:t>SDF </a:t>
            </a:r>
            <a:r>
              <a:rPr lang="en-US" sz="1600" noProof="1">
                <a:solidFill>
                  <a:schemeClr val="tx1"/>
                </a:solidFill>
                <a:latin typeface="Courier New"/>
                <a:cs typeface="Courier New"/>
              </a:rPr>
              <a:t>do objeto para ter a menor distância entre o ponto e ele;</a:t>
            </a:r>
          </a:p>
          <a:p>
            <a:pPr marL="1600200" lvl="3">
              <a:spcAft>
                <a:spcPts val="600"/>
              </a:spcAft>
            </a:pPr>
            <a:r>
              <a:rPr lang="en-US" sz="1600" noProof="1">
                <a:solidFill>
                  <a:schemeClr val="tx1"/>
                </a:solidFill>
                <a:latin typeface="Courier New"/>
                <a:cs typeface="Courier New"/>
              </a:rPr>
              <a:t>Se a distância foi a </a:t>
            </a:r>
            <a:r>
              <a:rPr lang="en-US" sz="1600" b="1" noProof="1">
                <a:solidFill>
                  <a:schemeClr val="tx1"/>
                </a:solidFill>
                <a:latin typeface="Courier New"/>
                <a:cs typeface="Courier New"/>
              </a:rPr>
              <a:t>menor achada</a:t>
            </a:r>
            <a:r>
              <a:rPr lang="en-US" sz="1600" noProof="1">
                <a:solidFill>
                  <a:schemeClr val="tx1"/>
                </a:solidFill>
                <a:latin typeface="Courier New"/>
                <a:cs typeface="Courier New"/>
              </a:rPr>
              <a:t> até agora, guarde ela;</a:t>
            </a:r>
          </a:p>
          <a:p>
            <a:pPr marL="1143000" lvl="2">
              <a:spcAft>
                <a:spcPts val="600"/>
              </a:spcAft>
            </a:pPr>
            <a:r>
              <a:rPr lang="en-US" sz="1600" noProof="1">
                <a:solidFill>
                  <a:schemeClr val="tx1"/>
                </a:solidFill>
                <a:latin typeface="Courier New"/>
                <a:cs typeface="Courier New"/>
              </a:rPr>
              <a:t>Se a distância foi </a:t>
            </a:r>
            <a:r>
              <a:rPr lang="en-US" sz="1600" b="1" noProof="1">
                <a:solidFill>
                  <a:schemeClr val="tx1"/>
                </a:solidFill>
                <a:latin typeface="Courier New"/>
                <a:cs typeface="Courier New"/>
              </a:rPr>
              <a:t>menor que um valor mínimo definido</a:t>
            </a:r>
            <a:r>
              <a:rPr lang="en-US" sz="1600" noProof="1">
                <a:solidFill>
                  <a:schemeClr val="tx1"/>
                </a:solidFill>
                <a:latin typeface="Courier New"/>
                <a:cs typeface="Courier New"/>
              </a:rPr>
              <a:t>, batemos em algo, retorne da função</a:t>
            </a:r>
          </a:p>
          <a:p>
            <a:pPr marL="1143000" lvl="2">
              <a:spcAft>
                <a:spcPts val="600"/>
              </a:spcAft>
            </a:pPr>
            <a:r>
              <a:rPr lang="en-US" sz="1600" noProof="1">
                <a:solidFill>
                  <a:schemeClr val="tx1"/>
                </a:solidFill>
                <a:latin typeface="Courier New"/>
                <a:cs typeface="Courier New"/>
              </a:rPr>
              <a:t>Senão, </a:t>
            </a:r>
            <a:r>
              <a:rPr lang="en-US" sz="1600" b="1" noProof="1">
                <a:solidFill>
                  <a:schemeClr val="tx1"/>
                </a:solidFill>
                <a:latin typeface="Courier New"/>
                <a:cs typeface="Courier New"/>
              </a:rPr>
              <a:t>ande com o raio</a:t>
            </a:r>
            <a:r>
              <a:rPr lang="en-US" sz="1600" noProof="1">
                <a:solidFill>
                  <a:schemeClr val="tx1"/>
                </a:solidFill>
                <a:latin typeface="Courier New"/>
                <a:cs typeface="Courier New"/>
              </a:rPr>
              <a:t> a distância encontrada e repita o processo</a:t>
            </a:r>
          </a:p>
          <a:p>
            <a:pPr marL="685800" lvl="1">
              <a:spcAft>
                <a:spcPts val="600"/>
              </a:spcAft>
            </a:pPr>
            <a:r>
              <a:rPr lang="en-US" sz="1600" noProof="1">
                <a:solidFill>
                  <a:schemeClr val="tx1"/>
                </a:solidFill>
                <a:latin typeface="Courier New"/>
                <a:cs typeface="Courier New"/>
              </a:rPr>
              <a:t>Cálculo de iluminação, etc...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8CF900-CFC7-2727-697E-0307BA456588}"/>
              </a:ext>
            </a:extLst>
          </p:cNvPr>
          <p:cNvSpPr txBox="1"/>
          <p:nvPr/>
        </p:nvSpPr>
        <p:spPr>
          <a:xfrm>
            <a:off x="173478" y="4986790"/>
            <a:ext cx="8733016" cy="33855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txBody>
          <a:bodyPr wrap="square" lIns="0" rIns="72000">
            <a:spAutoFit/>
          </a:bodyPr>
          <a:lstStyle/>
          <a:p>
            <a:r>
              <a:rPr lang="en-US" sz="1600" noProof="1"/>
              <a:t>  var new_ray_origin = ray_origin + ray_direction * max_safe_distance;</a:t>
            </a:r>
          </a:p>
        </p:txBody>
      </p:sp>
    </p:spTree>
    <p:extLst>
      <p:ext uri="{BB962C8B-B14F-4D97-AF65-F5344CB8AC3E}">
        <p14:creationId xmlns:p14="http://schemas.microsoft.com/office/powerpoint/2010/main" val="4019239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Visualização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23</a:t>
            </a:fld>
            <a:endParaRPr lang="pt-BR"/>
          </a:p>
        </p:txBody>
      </p:sp>
      <p:pic>
        <p:nvPicPr>
          <p:cNvPr id="7" name="Screen Recording 2024-11-12 at 19.15.38">
            <a:hlinkClick r:id="" action="ppaction://media"/>
            <a:extLst>
              <a:ext uri="{FF2B5EF4-FFF2-40B4-BE49-F238E27FC236}">
                <a16:creationId xmlns:a16="http://schemas.microsoft.com/office/drawing/2014/main" id="{DD5F3FE2-BE03-C672-27D4-5F5E2FEA7F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290" y="749321"/>
            <a:ext cx="7961419" cy="45025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940686-1A9E-A9F7-C994-0582045D457D}"/>
              </a:ext>
            </a:extLst>
          </p:cNvPr>
          <p:cNvSpPr txBox="1"/>
          <p:nvPr/>
        </p:nvSpPr>
        <p:spPr>
          <a:xfrm>
            <a:off x="6860016" y="5334664"/>
            <a:ext cx="27431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800">
                <a:hlinkClick r:id="rId6"/>
              </a:rPr>
              <a:t>https://youtu.be/Cp5WWtMoeKg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37264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</a:t>
            </a:r>
            <a:r>
              <a:rPr lang="pt-BR" sz="2400"/>
              <a:t>Exemplos visualização interativos</a:t>
            </a:r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24</a:t>
            </a:fld>
            <a:endParaRPr lang="pt-B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915503-EFD3-8903-85C4-CD3FE2F32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097" y="3556851"/>
            <a:ext cx="8428232" cy="4496159"/>
          </a:xfrm>
        </p:spPr>
        <p:txBody>
          <a:bodyPr/>
          <a:lstStyle/>
          <a:p>
            <a:r>
              <a:rPr lang="en-US">
                <a:hlinkClick r:id="rId7"/>
              </a:rPr>
              <a:t>https://www.shadertoy.com/view/4dKyRz</a:t>
            </a:r>
          </a:p>
          <a:p>
            <a:r>
              <a:rPr lang="en-US">
                <a:hlinkClick r:id="rId8"/>
              </a:rPr>
              <a:t>https://www.shadertoy.com/view/4lyBDV</a:t>
            </a:r>
            <a:endParaRPr lang="en-US"/>
          </a:p>
        </p:txBody>
      </p:sp>
      <p:pic>
        <p:nvPicPr>
          <p:cNvPr id="7" name="Screen Recording 2024-11-12 at 19.11.18">
            <a:hlinkClick r:id="" action="ppaction://media"/>
            <a:extLst>
              <a:ext uri="{FF2B5EF4-FFF2-40B4-BE49-F238E27FC236}">
                <a16:creationId xmlns:a16="http://schemas.microsoft.com/office/drawing/2014/main" id="{E8253844-14B8-0C7D-2E04-3673647721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0443" y="1189079"/>
            <a:ext cx="3773335" cy="2120036"/>
          </a:xfrm>
          <a:prstGeom prst="rect">
            <a:avLst/>
          </a:prstGeom>
        </p:spPr>
      </p:pic>
      <p:pic>
        <p:nvPicPr>
          <p:cNvPr id="8" name="Screen Recording 2024-11-12 at 19.18.54">
            <a:hlinkClick r:id="" action="ppaction://media"/>
            <a:extLst>
              <a:ext uri="{FF2B5EF4-FFF2-40B4-BE49-F238E27FC236}">
                <a16:creationId xmlns:a16="http://schemas.microsoft.com/office/drawing/2014/main" id="{560EBEAB-79AD-6457-0E56-C54BA387BE8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45600" y="1184092"/>
            <a:ext cx="3833197" cy="213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5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1089F-4B67-FFB2-E4BC-6AC5D01E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Lançamento de Raios</a:t>
            </a:r>
            <a:endParaRPr lang="pt-BR" sz="2700">
              <a:solidFill>
                <a:srgbClr val="000000"/>
              </a:solidFill>
            </a:endParaRPr>
          </a:p>
          <a:p>
            <a:endParaRPr lang="pt-BR" sz="26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6CCB5-1A02-8848-698E-FEAA98717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445" y="760509"/>
            <a:ext cx="8428232" cy="915948"/>
          </a:xfrm>
        </p:spPr>
        <p:txBody>
          <a:bodyPr/>
          <a:lstStyle/>
          <a:p>
            <a:r>
              <a:rPr lang="pt-BR"/>
              <a:t>A origem do lançamento dos raios é a câmera, que podemos dizer que fica atrás da nossa tela.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2A738-042E-EDEA-9DF0-63822CCE51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25</a:t>
            </a:fld>
            <a:endParaRPr lang="pt-BR"/>
          </a:p>
        </p:txBody>
      </p:sp>
      <p:pic>
        <p:nvPicPr>
          <p:cNvPr id="9" name="Picture 2" descr="A diagram of a sun&#10;&#10;Description automatically generated">
            <a:extLst>
              <a:ext uri="{FF2B5EF4-FFF2-40B4-BE49-F238E27FC236}">
                <a16:creationId xmlns:a16="http://schemas.microsoft.com/office/drawing/2014/main" id="{E9ABB9D8-F4DA-3954-EF84-294D82962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046" y="1676457"/>
            <a:ext cx="5351030" cy="349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112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8DA68-2280-3C3D-4BF2-8221FDCF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Lançamento de Raios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D47B1-84EA-67BD-68E3-5D0A0C9FE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2242079"/>
          </a:xfrm>
        </p:spPr>
        <p:txBody>
          <a:bodyPr/>
          <a:lstStyle/>
          <a:p>
            <a:r>
              <a:rPr lang="pt-BR" dirty="0"/>
              <a:t>O raio é definido por uma origem e uma direção. Tanto a origem como a direção do vetor podem ser representados como um vec3f (ou vec2f se for em 2D).</a:t>
            </a:r>
          </a:p>
          <a:p>
            <a:endParaRPr lang="pt-BR" dirty="0"/>
          </a:p>
          <a:p>
            <a:r>
              <a:rPr lang="pt-BR" dirty="0"/>
              <a:t>Idealmente trabalhamos com vetores normalizados, ou seja, de magnitude 1.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409CE-A606-748C-7A5A-3BAFE3AC78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26</a:t>
            </a:fld>
            <a:endParaRPr lang="pt-B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AC0911-2771-A364-A54A-83989DA3F7F2}"/>
              </a:ext>
            </a:extLst>
          </p:cNvPr>
          <p:cNvSpPr/>
          <p:nvPr/>
        </p:nvSpPr>
        <p:spPr>
          <a:xfrm>
            <a:off x="1709928" y="4919472"/>
            <a:ext cx="201168" cy="201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33C5FE-3386-3827-9037-7ECD43709734}"/>
              </a:ext>
            </a:extLst>
          </p:cNvPr>
          <p:cNvCxnSpPr>
            <a:cxnSpLocks/>
          </p:cNvCxnSpPr>
          <p:nvPr/>
        </p:nvCxnSpPr>
        <p:spPr>
          <a:xfrm flipV="1">
            <a:off x="1801368" y="4727448"/>
            <a:ext cx="2167128" cy="2926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C86B125-87B0-A8DE-CF5F-BFF2CE56BD16}"/>
              </a:ext>
            </a:extLst>
          </p:cNvPr>
          <p:cNvSpPr txBox="1"/>
          <p:nvPr/>
        </p:nvSpPr>
        <p:spPr>
          <a:xfrm>
            <a:off x="1347369" y="3081064"/>
            <a:ext cx="6297769" cy="1323439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var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2000" b="0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origin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vec3f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000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2000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2.1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2000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1.5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pPr>
              <a:buNone/>
            </a:pPr>
            <a:r>
              <a:rPr lang="en-US" sz="20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var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2000" b="0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direction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vec3f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000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3.0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2000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2.0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2000" b="0" dirty="0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4.0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pPr>
              <a:buNone/>
            </a:pPr>
            <a:b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</a:br>
            <a:r>
              <a:rPr lang="en-US" sz="2000" b="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var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2000" b="0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direction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2000" b="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normalize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direction</a:t>
            </a:r>
            <a:r>
              <a:rPr lang="en-US" sz="2000" b="0" dirty="0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1122588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8DA68-2280-3C3D-4BF2-8221FDCF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Raios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D47B1-84EA-67BD-68E3-5D0A0C9FE7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Agora temos de verificar se o raio atinge alguma geometria na cena.</a:t>
            </a:r>
          </a:p>
          <a:p>
            <a:endParaRPr lang="pt-BR" dirty="0"/>
          </a:p>
          <a:p>
            <a:r>
              <a:rPr lang="pt-BR" dirty="0"/>
              <a:t>Uma das técnicas conhecia é o Ray </a:t>
            </a:r>
            <a:r>
              <a:rPr lang="pt-BR" dirty="0" err="1"/>
              <a:t>Tracing</a:t>
            </a:r>
            <a:r>
              <a:rPr lang="pt-BR" dirty="0"/>
              <a:t> que calcula essa intersecção, mas aqui queremos usar </a:t>
            </a:r>
            <a:r>
              <a:rPr lang="pt-BR" dirty="0" err="1"/>
              <a:t>SDFs</a:t>
            </a:r>
            <a:r>
              <a:rPr lang="pt-BR" dirty="0"/>
              <a:t>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409CE-A606-748C-7A5A-3BAFE3AC78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27</a:t>
            </a:fld>
            <a:endParaRPr lang="pt-BR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AC0911-2771-A364-A54A-83989DA3F7F2}"/>
              </a:ext>
            </a:extLst>
          </p:cNvPr>
          <p:cNvSpPr/>
          <p:nvPr/>
        </p:nvSpPr>
        <p:spPr>
          <a:xfrm>
            <a:off x="1709928" y="4919472"/>
            <a:ext cx="201168" cy="201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33C5FE-3386-3827-9037-7ECD43709734}"/>
              </a:ext>
            </a:extLst>
          </p:cNvPr>
          <p:cNvCxnSpPr>
            <a:cxnSpLocks/>
          </p:cNvCxnSpPr>
          <p:nvPr/>
        </p:nvCxnSpPr>
        <p:spPr>
          <a:xfrm flipV="1">
            <a:off x="1801368" y="4727448"/>
            <a:ext cx="2167128" cy="2926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ube 7">
            <a:extLst>
              <a:ext uri="{FF2B5EF4-FFF2-40B4-BE49-F238E27FC236}">
                <a16:creationId xmlns:a16="http://schemas.microsoft.com/office/drawing/2014/main" id="{45C02B4F-DDBF-85AB-3981-A3FDDD3A3194}"/>
              </a:ext>
            </a:extLst>
          </p:cNvPr>
          <p:cNvSpPr/>
          <p:nvPr/>
        </p:nvSpPr>
        <p:spPr>
          <a:xfrm flipH="1">
            <a:off x="5137359" y="3689604"/>
            <a:ext cx="1559054" cy="1499616"/>
          </a:xfrm>
          <a:prstGeom prst="cube">
            <a:avLst>
              <a:gd name="adj" fmla="val 3046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2EDDCB98-1CDF-EF80-0B73-1FD21C0A44D6}"/>
              </a:ext>
            </a:extLst>
          </p:cNvPr>
          <p:cNvSpPr/>
          <p:nvPr/>
        </p:nvSpPr>
        <p:spPr>
          <a:xfrm>
            <a:off x="4055943" y="2836195"/>
            <a:ext cx="724302" cy="1600200"/>
          </a:xfrm>
          <a:prstGeom prst="can">
            <a:avLst/>
          </a:prstGeom>
          <a:ln>
            <a:noFill/>
          </a:ln>
          <a:scene3d>
            <a:camera prst="orthographicFront"/>
            <a:lightRig rig="three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81F3A2-8205-27A0-DEAD-DEF0B90874F6}"/>
              </a:ext>
            </a:extLst>
          </p:cNvPr>
          <p:cNvSpPr/>
          <p:nvPr/>
        </p:nvSpPr>
        <p:spPr>
          <a:xfrm>
            <a:off x="6089770" y="4320473"/>
            <a:ext cx="1197998" cy="1197998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603250" h="596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>
            <a:extLst>
              <a:ext uri="{FF2B5EF4-FFF2-40B4-BE49-F238E27FC236}">
                <a16:creationId xmlns:a16="http://schemas.microsoft.com/office/drawing/2014/main" id="{99CE69C4-B826-81AB-7B09-EB4682E4C62B}"/>
              </a:ext>
            </a:extLst>
          </p:cNvPr>
          <p:cNvSpPr/>
          <p:nvPr/>
        </p:nvSpPr>
        <p:spPr>
          <a:xfrm>
            <a:off x="5122533" y="4288335"/>
            <a:ext cx="505449" cy="505449"/>
          </a:xfrm>
          <a:prstGeom prst="mathMultiply">
            <a:avLst>
              <a:gd name="adj1" fmla="val 10465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101590-5870-CAF8-3759-A42B8FB6C416}"/>
              </a:ext>
            </a:extLst>
          </p:cNvPr>
          <p:cNvCxnSpPr>
            <a:cxnSpLocks/>
          </p:cNvCxnSpPr>
          <p:nvPr/>
        </p:nvCxnSpPr>
        <p:spPr>
          <a:xfrm flipV="1">
            <a:off x="1810512" y="4541060"/>
            <a:ext cx="3565029" cy="481354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86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8C1FFB73-8055-EA7B-4684-A284BC1B567F}"/>
              </a:ext>
            </a:extLst>
          </p:cNvPr>
          <p:cNvSpPr/>
          <p:nvPr/>
        </p:nvSpPr>
        <p:spPr>
          <a:xfrm>
            <a:off x="5088027" y="2633445"/>
            <a:ext cx="1101241" cy="11012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101590-5870-CAF8-3759-A42B8FB6C416}"/>
              </a:ext>
            </a:extLst>
          </p:cNvPr>
          <p:cNvCxnSpPr>
            <a:cxnSpLocks/>
          </p:cNvCxnSpPr>
          <p:nvPr/>
        </p:nvCxnSpPr>
        <p:spPr>
          <a:xfrm>
            <a:off x="1248767" y="2919608"/>
            <a:ext cx="6935113" cy="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128DA68-2280-3C3D-4BF2-8221FDCF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sabemos se há um objeto?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409CE-A606-748C-7A5A-3BAFE3AC788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28</a:t>
            </a:fld>
            <a:endParaRPr lang="pt-BR"/>
          </a:p>
        </p:txBody>
      </p:sp>
      <p:pic>
        <p:nvPicPr>
          <p:cNvPr id="14" name="Picture 8" descr="Movie Camera Icon">
            <a:extLst>
              <a:ext uri="{FF2B5EF4-FFF2-40B4-BE49-F238E27FC236}">
                <a16:creationId xmlns:a16="http://schemas.microsoft.com/office/drawing/2014/main" id="{16506300-B157-856A-EDF2-049C62ED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4" y="2325049"/>
            <a:ext cx="1095963" cy="85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4AC0911-2771-A364-A54A-83989DA3F7F2}"/>
              </a:ext>
            </a:extLst>
          </p:cNvPr>
          <p:cNvSpPr/>
          <p:nvPr/>
        </p:nvSpPr>
        <p:spPr>
          <a:xfrm>
            <a:off x="1148183" y="2816666"/>
            <a:ext cx="201168" cy="201168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D496E170-8A4F-52AA-9059-1CD0D581C7FA}"/>
              </a:ext>
            </a:extLst>
          </p:cNvPr>
          <p:cNvSpPr/>
          <p:nvPr/>
        </p:nvSpPr>
        <p:spPr>
          <a:xfrm>
            <a:off x="3436977" y="1328085"/>
            <a:ext cx="1188720" cy="102475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4F1B2B-2DFD-5CA9-F5B8-AB005ECA4462}"/>
              </a:ext>
            </a:extLst>
          </p:cNvPr>
          <p:cNvSpPr/>
          <p:nvPr/>
        </p:nvSpPr>
        <p:spPr>
          <a:xfrm>
            <a:off x="3017520" y="3648456"/>
            <a:ext cx="1399032" cy="813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A8CBF40-79FB-BAC7-1538-5906BD2D37AE}"/>
              </a:ext>
            </a:extLst>
          </p:cNvPr>
          <p:cNvSpPr/>
          <p:nvPr/>
        </p:nvSpPr>
        <p:spPr>
          <a:xfrm>
            <a:off x="-648002" y="1020481"/>
            <a:ext cx="3793538" cy="379353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D4881DB-0187-AE74-CD50-1DB52A8A3361}"/>
              </a:ext>
            </a:extLst>
          </p:cNvPr>
          <p:cNvSpPr/>
          <p:nvPr/>
        </p:nvSpPr>
        <p:spPr>
          <a:xfrm>
            <a:off x="3072383" y="2857500"/>
            <a:ext cx="146306" cy="14630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74B6FBB-494A-7119-0707-AE136566A883}"/>
              </a:ext>
            </a:extLst>
          </p:cNvPr>
          <p:cNvSpPr/>
          <p:nvPr/>
        </p:nvSpPr>
        <p:spPr>
          <a:xfrm>
            <a:off x="2510182" y="2295299"/>
            <a:ext cx="1270708" cy="127070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412AD31-E9F8-A47E-6F04-3FE4C73364E8}"/>
              </a:ext>
            </a:extLst>
          </p:cNvPr>
          <p:cNvSpPr/>
          <p:nvPr/>
        </p:nvSpPr>
        <p:spPr>
          <a:xfrm>
            <a:off x="3717036" y="2844097"/>
            <a:ext cx="146306" cy="14630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6E2487A-1C8F-F4D1-FBBA-4C9AAC9CED46}"/>
              </a:ext>
            </a:extLst>
          </p:cNvPr>
          <p:cNvSpPr/>
          <p:nvPr/>
        </p:nvSpPr>
        <p:spPr>
          <a:xfrm>
            <a:off x="3254038" y="2381099"/>
            <a:ext cx="1072302" cy="107230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3D8DF57-DD7A-DB42-66F6-4AEDE646284D}"/>
              </a:ext>
            </a:extLst>
          </p:cNvPr>
          <p:cNvSpPr/>
          <p:nvPr/>
        </p:nvSpPr>
        <p:spPr>
          <a:xfrm>
            <a:off x="4251572" y="2832721"/>
            <a:ext cx="146306" cy="14630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3EA6E0-D162-527B-0510-6A90416DEBBA}"/>
              </a:ext>
            </a:extLst>
          </p:cNvPr>
          <p:cNvSpPr/>
          <p:nvPr/>
        </p:nvSpPr>
        <p:spPr>
          <a:xfrm>
            <a:off x="3788574" y="2369723"/>
            <a:ext cx="1072302" cy="107230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89A1A17-A939-F29A-BFB3-E19DB5CA8742}"/>
              </a:ext>
            </a:extLst>
          </p:cNvPr>
          <p:cNvSpPr/>
          <p:nvPr/>
        </p:nvSpPr>
        <p:spPr>
          <a:xfrm>
            <a:off x="4786111" y="2848641"/>
            <a:ext cx="146306" cy="14630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09F719A-D502-3771-C722-FFE97B904AF0}"/>
              </a:ext>
            </a:extLst>
          </p:cNvPr>
          <p:cNvSpPr/>
          <p:nvPr/>
        </p:nvSpPr>
        <p:spPr>
          <a:xfrm>
            <a:off x="4600618" y="2658604"/>
            <a:ext cx="517292" cy="51729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27005F9-7827-7D41-5E0B-82791FF1571E}"/>
              </a:ext>
            </a:extLst>
          </p:cNvPr>
          <p:cNvSpPr/>
          <p:nvPr/>
        </p:nvSpPr>
        <p:spPr>
          <a:xfrm>
            <a:off x="5034047" y="2850914"/>
            <a:ext cx="146306" cy="14630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93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5FA401-1CEC-4135-4709-FE48E887EFB2}"/>
              </a:ext>
            </a:extLst>
          </p:cNvPr>
          <p:cNvSpPr txBox="1"/>
          <p:nvPr/>
        </p:nvSpPr>
        <p:spPr>
          <a:xfrm>
            <a:off x="564604" y="1786994"/>
            <a:ext cx="8123533" cy="286232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000" b="0" noProof="1">
                <a:solidFill>
                  <a:srgbClr val="267F99"/>
                </a:solidFill>
                <a:effectLst/>
                <a:latin typeface="Menlo" panose="020B0609030804020204" pitchFamily="49" charset="0"/>
              </a:rPr>
              <a:t>fn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pt-BR" sz="2000" b="0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foo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>
              <a:buNone/>
            </a:pP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pPr>
              <a:buNone/>
            </a:pPr>
            <a:r>
              <a:rPr lang="pt-BR" sz="2000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    var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pt-BR" sz="2000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uv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pt-BR" sz="200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pt-BR" sz="2000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fragment_coordinate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pt-BR" sz="200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pt-BR" sz="2000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resolution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pt-BR" sz="2000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pPr>
              <a:buNone/>
            </a:pPr>
            <a:b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</a:b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   </a:t>
            </a:r>
            <a:r>
              <a:rPr lang="pt-BR" sz="2000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var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pt-BR" sz="2000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ro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pt-BR" sz="200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pt-BR" sz="2000" b="0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vec3f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pt-BR" sz="2000" b="0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pt-BR" sz="2000" b="0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pt-BR" sz="2000" b="0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10.0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pPr>
              <a:buNone/>
            </a:pPr>
            <a:r>
              <a:rPr lang="pt-BR" sz="2000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    var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pt-BR" sz="2000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rd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pt-BR" sz="200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pt-BR" sz="2000" b="0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normalize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pt-BR" sz="2000" b="0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vec3f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pt-BR" sz="2000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uv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pt-BR" sz="200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pt-BR" sz="2000" b="0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));</a:t>
            </a:r>
          </a:p>
          <a:p>
            <a:pPr>
              <a:buNone/>
            </a:pPr>
            <a:b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</a:br>
            <a:r>
              <a:rPr lang="pt-BR" sz="200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..</a:t>
            </a: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.</a:t>
            </a:r>
          </a:p>
          <a:p>
            <a:pPr>
              <a:buNone/>
            </a:pPr>
            <a:r>
              <a:rPr lang="pt-BR" sz="20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4E0023-9015-78D1-5ACB-CED41C7DD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Lançamento de Raios - Exemplo</a:t>
            </a:r>
            <a:endParaRPr lang="pt-BR" sz="2700">
              <a:solidFill>
                <a:srgbClr val="000000"/>
              </a:solidFill>
            </a:endParaRPr>
          </a:p>
          <a:p>
            <a:endParaRPr lang="pt-BR" sz="26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13B0A-1B49-0D5C-3C6D-43FF659D7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866975"/>
          </a:xfrm>
        </p:spPr>
        <p:txBody>
          <a:bodyPr/>
          <a:lstStyle/>
          <a:p>
            <a:r>
              <a:rPr lang="pt-BR" dirty="0"/>
              <a:t>Criando uma cena com a câmera posicionada atrás da tela, apontando para dentro da tela.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4C735-3459-671F-69E1-8578E54815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29</a:t>
            </a:fld>
            <a:endParaRPr lang="pt-B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3997C9-2E53-F8E8-F47B-2BACBAFB5DC8}"/>
              </a:ext>
            </a:extLst>
          </p:cNvPr>
          <p:cNvSpPr/>
          <p:nvPr/>
        </p:nvSpPr>
        <p:spPr>
          <a:xfrm>
            <a:off x="685593" y="2993066"/>
            <a:ext cx="3737320" cy="82479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903CC3-860A-41BC-45E7-4D1911569AF5}"/>
              </a:ext>
            </a:extLst>
          </p:cNvPr>
          <p:cNvSpPr txBox="1"/>
          <p:nvPr/>
        </p:nvSpPr>
        <p:spPr>
          <a:xfrm>
            <a:off x="3161631" y="5425789"/>
            <a:ext cx="52278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100"/>
              <a:t>https://inspirnathan.com/posts/52-shadertoy-tutorial-part-6</a:t>
            </a:r>
          </a:p>
        </p:txBody>
      </p:sp>
    </p:spTree>
    <p:extLst>
      <p:ext uri="{BB962C8B-B14F-4D97-AF65-F5344CB8AC3E}">
        <p14:creationId xmlns:p14="http://schemas.microsoft.com/office/powerpoint/2010/main" val="187105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700"/>
              <a:t>Ray </a:t>
            </a:r>
            <a:r>
              <a:rPr lang="pt-BR" sz="2700" err="1"/>
              <a:t>Marching</a:t>
            </a:r>
            <a:r>
              <a:rPr lang="pt-BR" sz="2700"/>
              <a:t>: Exemplos</a:t>
            </a:r>
            <a:endParaRPr lang="pt-BR" sz="270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99B4F-B47E-F912-507B-103951116E35}"/>
              </a:ext>
            </a:extLst>
          </p:cNvPr>
          <p:cNvSpPr txBox="1"/>
          <p:nvPr/>
        </p:nvSpPr>
        <p:spPr>
          <a:xfrm>
            <a:off x="3737610" y="5390585"/>
            <a:ext cx="4585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/>
              <a:t>Fonte: </a:t>
            </a:r>
            <a:r>
              <a:rPr lang="pt-BR" err="1"/>
              <a:t>Shadertoy</a:t>
            </a:r>
            <a:endParaRPr lang="pt-BR"/>
          </a:p>
        </p:txBody>
      </p:sp>
      <p:pic>
        <p:nvPicPr>
          <p:cNvPr id="8" name="Screen Recording 2024-11-12 at 17.23.00">
            <a:hlinkClick r:id="" action="ppaction://media"/>
            <a:extLst>
              <a:ext uri="{FF2B5EF4-FFF2-40B4-BE49-F238E27FC236}">
                <a16:creationId xmlns:a16="http://schemas.microsoft.com/office/drawing/2014/main" id="{A61B4CFF-6055-F6C2-BE11-AED132898A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07703" y="3009302"/>
            <a:ext cx="2775626" cy="1556515"/>
          </a:xfrm>
          <a:prstGeom prst="rect">
            <a:avLst/>
          </a:prstGeom>
        </p:spPr>
      </p:pic>
      <p:pic>
        <p:nvPicPr>
          <p:cNvPr id="9" name="Screen Recording 2024-11-12 at 17.23.26">
            <a:hlinkClick r:id="" action="ppaction://media"/>
            <a:extLst>
              <a:ext uri="{FF2B5EF4-FFF2-40B4-BE49-F238E27FC236}">
                <a16:creationId xmlns:a16="http://schemas.microsoft.com/office/drawing/2014/main" id="{ADC39108-03F4-3EC0-26C3-FE7C4DAB06D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59245" y="1358634"/>
            <a:ext cx="2775626" cy="1556515"/>
          </a:xfrm>
          <a:prstGeom prst="rect">
            <a:avLst/>
          </a:prstGeom>
        </p:spPr>
      </p:pic>
      <p:pic>
        <p:nvPicPr>
          <p:cNvPr id="10" name="Screen Recording 2024-11-12 at 17.23.42">
            <a:hlinkClick r:id="" action="ppaction://media"/>
            <a:extLst>
              <a:ext uri="{FF2B5EF4-FFF2-40B4-BE49-F238E27FC236}">
                <a16:creationId xmlns:a16="http://schemas.microsoft.com/office/drawing/2014/main" id="{7F152E61-FE0A-CEEE-7C27-125C2A11B9B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59245" y="3009302"/>
            <a:ext cx="2775626" cy="1556515"/>
          </a:xfrm>
          <a:prstGeom prst="rect">
            <a:avLst/>
          </a:prstGeom>
        </p:spPr>
      </p:pic>
      <p:pic>
        <p:nvPicPr>
          <p:cNvPr id="11" name="Screen Recording 2024-11-12 at 17.23.57">
            <a:hlinkClick r:id="" action="ppaction://media"/>
            <a:extLst>
              <a:ext uri="{FF2B5EF4-FFF2-40B4-BE49-F238E27FC236}">
                <a16:creationId xmlns:a16="http://schemas.microsoft.com/office/drawing/2014/main" id="{CCFEA540-E057-1A45-4492-ACD70FB62372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30741" y="3009302"/>
            <a:ext cx="2775626" cy="1556515"/>
          </a:xfrm>
          <a:prstGeom prst="rect">
            <a:avLst/>
          </a:prstGeom>
        </p:spPr>
      </p:pic>
      <p:pic>
        <p:nvPicPr>
          <p:cNvPr id="12" name="Screen Recording 2024-11-12 at 17.24.12">
            <a:hlinkClick r:id="" action="ppaction://media"/>
            <a:extLst>
              <a:ext uri="{FF2B5EF4-FFF2-40B4-BE49-F238E27FC236}">
                <a16:creationId xmlns:a16="http://schemas.microsoft.com/office/drawing/2014/main" id="{0D4A26BA-D884-8345-08FB-4EFC71255CC2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997726" y="1358634"/>
            <a:ext cx="2775626" cy="1556515"/>
          </a:xfrm>
          <a:prstGeom prst="rect">
            <a:avLst/>
          </a:prstGeom>
        </p:spPr>
      </p:pic>
      <p:pic>
        <p:nvPicPr>
          <p:cNvPr id="13" name="Screen Recording 2024-11-12 at 17.24.25">
            <a:hlinkClick r:id="" action="ppaction://media"/>
            <a:extLst>
              <a:ext uri="{FF2B5EF4-FFF2-40B4-BE49-F238E27FC236}">
                <a16:creationId xmlns:a16="http://schemas.microsoft.com/office/drawing/2014/main" id="{48C9F596-07A0-9DCE-6587-D6DE92E5E579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30740" y="1358634"/>
            <a:ext cx="2775626" cy="155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0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2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3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4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4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1089F-4B67-FFB2-E4BC-6AC5D01E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Origem dos raios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6CCB5-1A02-8848-698E-FEAA98717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6"/>
            <a:ext cx="8428232" cy="915948"/>
          </a:xfrm>
        </p:spPr>
        <p:txBody>
          <a:bodyPr/>
          <a:lstStyle/>
          <a:p>
            <a:r>
              <a:rPr lang="pt-BR" dirty="0"/>
              <a:t>A origem do lançamento dos raios é a câmera, que podemos dizer que fica atrás da nossa tela.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2A738-042E-EDEA-9DF0-63822CCE51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30</a:t>
            </a:fld>
            <a:endParaRPr lang="pt-BR"/>
          </a:p>
        </p:txBody>
      </p:sp>
      <p:pic>
        <p:nvPicPr>
          <p:cNvPr id="2056" name="Picture 8" descr="Movie Camera Icon">
            <a:extLst>
              <a:ext uri="{FF2B5EF4-FFF2-40B4-BE49-F238E27FC236}">
                <a16:creationId xmlns:a16="http://schemas.microsoft.com/office/drawing/2014/main" id="{7D8F802F-8E2F-B21D-D552-310C033C3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74" y="2857500"/>
            <a:ext cx="1095963" cy="85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28EE281-2ABD-FD80-5E5A-0554012DCC59}"/>
              </a:ext>
            </a:extLst>
          </p:cNvPr>
          <p:cNvGraphicFramePr>
            <a:graphicFrameLocks noGrp="1"/>
          </p:cNvGraphicFramePr>
          <p:nvPr/>
        </p:nvGraphicFramePr>
        <p:xfrm>
          <a:off x="4135564" y="1916766"/>
          <a:ext cx="208280" cy="296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790411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100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047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070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05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74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859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556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185612"/>
                  </a:ext>
                </a:extLst>
              </a:tr>
            </a:tbl>
          </a:graphicData>
        </a:graphic>
      </p:graphicFrame>
      <p:sp>
        <p:nvSpPr>
          <p:cNvPr id="38" name="Oval 37">
            <a:extLst>
              <a:ext uri="{FF2B5EF4-FFF2-40B4-BE49-F238E27FC236}">
                <a16:creationId xmlns:a16="http://schemas.microsoft.com/office/drawing/2014/main" id="{A33DAD22-6022-12A6-6EF3-B6F71A4E3CC0}"/>
              </a:ext>
            </a:extLst>
          </p:cNvPr>
          <p:cNvSpPr/>
          <p:nvPr/>
        </p:nvSpPr>
        <p:spPr>
          <a:xfrm>
            <a:off x="2422687" y="3398142"/>
            <a:ext cx="90255" cy="9025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75F4D0-8F78-94AF-26F9-2AB1254DB2F4}"/>
              </a:ext>
            </a:extLst>
          </p:cNvPr>
          <p:cNvSpPr txBox="1"/>
          <p:nvPr/>
        </p:nvSpPr>
        <p:spPr>
          <a:xfrm>
            <a:off x="3924906" y="4952376"/>
            <a:ext cx="6470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/>
              <a:t>Z</a:t>
            </a:r>
            <a:r>
              <a:rPr lang="pt-BR" dirty="0"/>
              <a:t> 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65CA58-109A-083F-8852-AAFAD675A7F3}"/>
              </a:ext>
            </a:extLst>
          </p:cNvPr>
          <p:cNvSpPr txBox="1"/>
          <p:nvPr/>
        </p:nvSpPr>
        <p:spPr>
          <a:xfrm>
            <a:off x="5000095" y="1673679"/>
            <a:ext cx="6470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tela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6C2D78F-4A5E-1A68-7D02-3E4980427DC4}"/>
              </a:ext>
            </a:extLst>
          </p:cNvPr>
          <p:cNvCxnSpPr>
            <a:stCxn id="42" idx="1"/>
            <a:endCxn id="5" idx="0"/>
          </p:cNvCxnSpPr>
          <p:nvPr/>
        </p:nvCxnSpPr>
        <p:spPr>
          <a:xfrm rot="10800000" flipV="1">
            <a:off x="4239705" y="1827568"/>
            <a:ext cx="760391" cy="89198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A33314B-6BE3-B070-0CE1-A476581ED949}"/>
              </a:ext>
            </a:extLst>
          </p:cNvPr>
          <p:cNvSpPr txBox="1"/>
          <p:nvPr/>
        </p:nvSpPr>
        <p:spPr>
          <a:xfrm>
            <a:off x="917808" y="3835629"/>
            <a:ext cx="1148804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pt-BR" dirty="0"/>
              <a:t>origem</a:t>
            </a:r>
            <a:endParaRPr lang="pt-BR"/>
          </a:p>
          <a:p>
            <a:pPr algn="r"/>
            <a:r>
              <a:rPr lang="pt-BR" dirty="0"/>
              <a:t>(0, 0, 10)</a:t>
            </a:r>
          </a:p>
        </p:txBody>
      </p: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AEE0376A-F5A0-9D7B-2A20-844CB3301227}"/>
              </a:ext>
            </a:extLst>
          </p:cNvPr>
          <p:cNvCxnSpPr>
            <a:cxnSpLocks/>
            <a:stCxn id="45" idx="3"/>
            <a:endCxn id="38" idx="4"/>
          </p:cNvCxnSpPr>
          <p:nvPr/>
        </p:nvCxnSpPr>
        <p:spPr>
          <a:xfrm flipV="1">
            <a:off x="2066612" y="3488397"/>
            <a:ext cx="401203" cy="608842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19">
            <a:extLst>
              <a:ext uri="{FF2B5EF4-FFF2-40B4-BE49-F238E27FC236}">
                <a16:creationId xmlns:a16="http://schemas.microsoft.com/office/drawing/2014/main" id="{59CE72AC-CAA0-FF68-34BB-1E7B2A634BEE}"/>
              </a:ext>
            </a:extLst>
          </p:cNvPr>
          <p:cNvCxnSpPr>
            <a:cxnSpLocks/>
          </p:cNvCxnSpPr>
          <p:nvPr/>
        </p:nvCxnSpPr>
        <p:spPr>
          <a:xfrm flipV="1">
            <a:off x="5717046" y="3424378"/>
            <a:ext cx="1138858" cy="52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70E88A03-B6A0-2629-6577-65DB69F45E0A}"/>
              </a:ext>
            </a:extLst>
          </p:cNvPr>
          <p:cNvSpPr txBox="1"/>
          <p:nvPr/>
        </p:nvSpPr>
        <p:spPr>
          <a:xfrm>
            <a:off x="5768340" y="352806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/>
              <a:t>(0, 0, -1)​</a:t>
            </a:r>
          </a:p>
        </p:txBody>
      </p:sp>
      <p:cxnSp>
        <p:nvCxnSpPr>
          <p:cNvPr id="8" name="Straight Arrow Connector 19">
            <a:extLst>
              <a:ext uri="{FF2B5EF4-FFF2-40B4-BE49-F238E27FC236}">
                <a16:creationId xmlns:a16="http://schemas.microsoft.com/office/drawing/2014/main" id="{E11F7280-5553-DD84-5939-98502AFD2EC9}"/>
              </a:ext>
            </a:extLst>
          </p:cNvPr>
          <p:cNvCxnSpPr>
            <a:cxnSpLocks/>
          </p:cNvCxnSpPr>
          <p:nvPr/>
        </p:nvCxnSpPr>
        <p:spPr>
          <a:xfrm flipV="1">
            <a:off x="4246385" y="2791918"/>
            <a:ext cx="11098" cy="6072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3B639F11-1481-1B3F-393E-DE49DE64DD56}"/>
              </a:ext>
            </a:extLst>
          </p:cNvPr>
          <p:cNvSpPr txBox="1"/>
          <p:nvPr/>
        </p:nvSpPr>
        <p:spPr>
          <a:xfrm>
            <a:off x="4343400" y="2987040"/>
            <a:ext cx="838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dirty="0"/>
              <a:t>(0, 1.5)​</a:t>
            </a:r>
          </a:p>
        </p:txBody>
      </p:sp>
    </p:spTree>
    <p:extLst>
      <p:ext uri="{BB962C8B-B14F-4D97-AF65-F5344CB8AC3E}">
        <p14:creationId xmlns:p14="http://schemas.microsoft.com/office/powerpoint/2010/main" val="2151912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1089F-4B67-FFB2-E4BC-6AC5D01E2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Origem dos raios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6CCB5-1A02-8848-698E-FEAA98717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6"/>
            <a:ext cx="8428232" cy="915948"/>
          </a:xfrm>
        </p:spPr>
        <p:txBody>
          <a:bodyPr/>
          <a:lstStyle/>
          <a:p>
            <a:r>
              <a:rPr lang="pt-BR" dirty="0"/>
              <a:t>A origem do lançamento dos raios é a câmera, que podemos dizer que fica atrás da nossa tela.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2A738-042E-EDEA-9DF0-63822CCE51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31</a:t>
            </a:fld>
            <a:endParaRPr lang="pt-BR"/>
          </a:p>
        </p:txBody>
      </p:sp>
      <p:pic>
        <p:nvPicPr>
          <p:cNvPr id="2056" name="Picture 8" descr="Movie Camera Icon">
            <a:extLst>
              <a:ext uri="{FF2B5EF4-FFF2-40B4-BE49-F238E27FC236}">
                <a16:creationId xmlns:a16="http://schemas.microsoft.com/office/drawing/2014/main" id="{7D8F802F-8E2F-B21D-D552-310C033C3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74" y="2857500"/>
            <a:ext cx="1095963" cy="85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28EE281-2ABD-FD80-5E5A-0554012DCC59}"/>
              </a:ext>
            </a:extLst>
          </p:cNvPr>
          <p:cNvGraphicFramePr>
            <a:graphicFrameLocks noGrp="1"/>
          </p:cNvGraphicFramePr>
          <p:nvPr/>
        </p:nvGraphicFramePr>
        <p:xfrm>
          <a:off x="4135564" y="1916766"/>
          <a:ext cx="208280" cy="2966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7904116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100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047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070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7053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741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859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556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185612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44126E-440E-5137-397A-CF873BF73570}"/>
              </a:ext>
            </a:extLst>
          </p:cNvPr>
          <p:cNvCxnSpPr>
            <a:cxnSpLocks/>
          </p:cNvCxnSpPr>
          <p:nvPr/>
        </p:nvCxnSpPr>
        <p:spPr>
          <a:xfrm flipV="1">
            <a:off x="2464537" y="2112009"/>
            <a:ext cx="1671027" cy="1325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1AA653-7B2D-C6D1-37A1-9A5134292588}"/>
              </a:ext>
            </a:extLst>
          </p:cNvPr>
          <p:cNvCxnSpPr>
            <a:cxnSpLocks/>
          </p:cNvCxnSpPr>
          <p:nvPr/>
        </p:nvCxnSpPr>
        <p:spPr>
          <a:xfrm>
            <a:off x="2464537" y="3437248"/>
            <a:ext cx="1671027" cy="1381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604BBED-DFFA-3569-18C1-17654F8E9031}"/>
              </a:ext>
            </a:extLst>
          </p:cNvPr>
          <p:cNvCxnSpPr>
            <a:cxnSpLocks/>
          </p:cNvCxnSpPr>
          <p:nvPr/>
        </p:nvCxnSpPr>
        <p:spPr>
          <a:xfrm flipV="1">
            <a:off x="2463306" y="2488676"/>
            <a:ext cx="1678882" cy="948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99F695-C281-601A-A29E-E2C48DB3E7E4}"/>
              </a:ext>
            </a:extLst>
          </p:cNvPr>
          <p:cNvCxnSpPr>
            <a:cxnSpLocks/>
          </p:cNvCxnSpPr>
          <p:nvPr/>
        </p:nvCxnSpPr>
        <p:spPr>
          <a:xfrm flipV="1">
            <a:off x="2463306" y="2857500"/>
            <a:ext cx="1665634" cy="579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E799B0-4A18-A378-6AA3-746235D3D3F1}"/>
              </a:ext>
            </a:extLst>
          </p:cNvPr>
          <p:cNvCxnSpPr>
            <a:cxnSpLocks/>
          </p:cNvCxnSpPr>
          <p:nvPr/>
        </p:nvCxnSpPr>
        <p:spPr>
          <a:xfrm flipV="1">
            <a:off x="2463306" y="3256738"/>
            <a:ext cx="1672258" cy="180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9237CD-8B0E-08AB-0B87-0535933704EA}"/>
              </a:ext>
            </a:extLst>
          </p:cNvPr>
          <p:cNvCxnSpPr>
            <a:cxnSpLocks/>
            <a:stCxn id="38" idx="6"/>
          </p:cNvCxnSpPr>
          <p:nvPr/>
        </p:nvCxnSpPr>
        <p:spPr>
          <a:xfrm>
            <a:off x="2512942" y="3443270"/>
            <a:ext cx="1615998" cy="174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485757D-B031-07E9-F608-6E5D77E06DF3}"/>
              </a:ext>
            </a:extLst>
          </p:cNvPr>
          <p:cNvCxnSpPr>
            <a:cxnSpLocks/>
          </p:cNvCxnSpPr>
          <p:nvPr/>
        </p:nvCxnSpPr>
        <p:spPr>
          <a:xfrm>
            <a:off x="2471161" y="3437248"/>
            <a:ext cx="1657779" cy="503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E8DE06C-F7C5-127A-01BF-2992792DDF76}"/>
              </a:ext>
            </a:extLst>
          </p:cNvPr>
          <p:cNvCxnSpPr>
            <a:cxnSpLocks/>
          </p:cNvCxnSpPr>
          <p:nvPr/>
        </p:nvCxnSpPr>
        <p:spPr>
          <a:xfrm>
            <a:off x="2471161" y="3443700"/>
            <a:ext cx="1657779" cy="892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A33DAD22-6022-12A6-6EF3-B6F71A4E3CC0}"/>
              </a:ext>
            </a:extLst>
          </p:cNvPr>
          <p:cNvSpPr/>
          <p:nvPr/>
        </p:nvSpPr>
        <p:spPr>
          <a:xfrm>
            <a:off x="2422687" y="3398142"/>
            <a:ext cx="90255" cy="9025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75F4D0-8F78-94AF-26F9-2AB1254DB2F4}"/>
              </a:ext>
            </a:extLst>
          </p:cNvPr>
          <p:cNvSpPr txBox="1"/>
          <p:nvPr/>
        </p:nvSpPr>
        <p:spPr>
          <a:xfrm>
            <a:off x="3924906" y="4952376"/>
            <a:ext cx="6470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/>
              <a:t>Z</a:t>
            </a:r>
            <a:r>
              <a:rPr lang="pt-BR" dirty="0"/>
              <a:t> =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765CA58-109A-083F-8852-AAFAD675A7F3}"/>
              </a:ext>
            </a:extLst>
          </p:cNvPr>
          <p:cNvSpPr txBox="1"/>
          <p:nvPr/>
        </p:nvSpPr>
        <p:spPr>
          <a:xfrm>
            <a:off x="5000095" y="1673679"/>
            <a:ext cx="6470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tela</a:t>
            </a:r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A6C2D78F-4A5E-1A68-7D02-3E4980427DC4}"/>
              </a:ext>
            </a:extLst>
          </p:cNvPr>
          <p:cNvCxnSpPr>
            <a:stCxn id="42" idx="1"/>
            <a:endCxn id="5" idx="0"/>
          </p:cNvCxnSpPr>
          <p:nvPr/>
        </p:nvCxnSpPr>
        <p:spPr>
          <a:xfrm rot="10800000" flipV="1">
            <a:off x="4239705" y="1827568"/>
            <a:ext cx="760391" cy="89198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DA33314B-6BE3-B070-0CE1-A476581ED949}"/>
              </a:ext>
            </a:extLst>
          </p:cNvPr>
          <p:cNvSpPr txBox="1"/>
          <p:nvPr/>
        </p:nvSpPr>
        <p:spPr>
          <a:xfrm>
            <a:off x="1253088" y="3820389"/>
            <a:ext cx="8135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dirty="0"/>
              <a:t>origem</a:t>
            </a:r>
          </a:p>
        </p:txBody>
      </p:sp>
      <p:cxnSp>
        <p:nvCxnSpPr>
          <p:cNvPr id="46" name="Curved Connector 45">
            <a:extLst>
              <a:ext uri="{FF2B5EF4-FFF2-40B4-BE49-F238E27FC236}">
                <a16:creationId xmlns:a16="http://schemas.microsoft.com/office/drawing/2014/main" id="{AEE0376A-F5A0-9D7B-2A20-844CB3301227}"/>
              </a:ext>
            </a:extLst>
          </p:cNvPr>
          <p:cNvCxnSpPr>
            <a:cxnSpLocks/>
            <a:stCxn id="45" idx="3"/>
            <a:endCxn id="38" idx="4"/>
          </p:cNvCxnSpPr>
          <p:nvPr/>
        </p:nvCxnSpPr>
        <p:spPr>
          <a:xfrm flipV="1">
            <a:off x="2066612" y="3488397"/>
            <a:ext cx="401203" cy="485881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0584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60AC7-79E1-E777-97EE-2104E6FA6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Distance Functions for Basic Primitives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6B165-96AB-202D-41D6-2A50DA3387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>
                <a:hlinkClick r:id="rId2"/>
              </a:rPr>
              <a:t>https://iquilezles.org/articles/distfunctions/</a:t>
            </a:r>
            <a:r>
              <a:rPr lang="pt-BR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1AFAE-7F46-CF13-EA62-B5F7613D98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32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DBC340-4F1C-CC26-52FA-DE0960A567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64" r="17908"/>
          <a:stretch>
            <a:fillRect/>
          </a:stretch>
        </p:blipFill>
        <p:spPr>
          <a:xfrm>
            <a:off x="845200" y="1382538"/>
            <a:ext cx="6906175" cy="416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86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8C78-9815-6E7C-7127-FF7D1037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Cálculo de Iluminação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DB0D2-A993-638E-EF93-6355130C6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872305"/>
          </a:xfrm>
        </p:spPr>
        <p:txBody>
          <a:bodyPr/>
          <a:lstStyle/>
          <a:p>
            <a:r>
              <a:rPr lang="pt-BR" noProof="0" dirty="0"/>
              <a:t>Precisamos realizar um cálculo de iluminação para que o objeto pareça de fato uma esfera.</a:t>
            </a:r>
          </a:p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40123-1677-DBD5-6782-2F17ACEC66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33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EEED3-BAB5-775F-5C10-C51179F731C9}"/>
              </a:ext>
            </a:extLst>
          </p:cNvPr>
          <p:cNvSpPr txBox="1"/>
          <p:nvPr/>
        </p:nvSpPr>
        <p:spPr>
          <a:xfrm>
            <a:off x="2310198" y="4939627"/>
            <a:ext cx="4588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/>
              <a:t>Precisamos das normais da superfície. </a:t>
            </a:r>
            <a:endParaRPr lang="en-BR" sz="1800" b="1" i="0">
              <a:solidFill>
                <a:srgbClr val="040C28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483A37-9DD5-C4B9-35E7-7D42412AFA11}"/>
              </a:ext>
            </a:extLst>
          </p:cNvPr>
          <p:cNvSpPr txBox="1"/>
          <p:nvPr/>
        </p:nvSpPr>
        <p:spPr>
          <a:xfrm>
            <a:off x="446243" y="2300812"/>
            <a:ext cx="8251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O que precisamos saber da superfície para fazer o cálculo de Iluminação?</a:t>
            </a:r>
            <a:endParaRPr lang="en-BR" sz="1800" b="1" i="0" dirty="0">
              <a:solidFill>
                <a:srgbClr val="040C28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AEB95F-0A93-B32F-3D65-6D3327BEC2DC}"/>
              </a:ext>
            </a:extLst>
          </p:cNvPr>
          <p:cNvSpPr/>
          <p:nvPr/>
        </p:nvSpPr>
        <p:spPr>
          <a:xfrm>
            <a:off x="3956964" y="3259666"/>
            <a:ext cx="1295400" cy="12954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03FB38-374A-D8DB-C4A0-1686162A7275}"/>
              </a:ext>
            </a:extLst>
          </p:cNvPr>
          <p:cNvSpPr/>
          <p:nvPr/>
        </p:nvSpPr>
        <p:spPr>
          <a:xfrm>
            <a:off x="4694974" y="3604145"/>
            <a:ext cx="236652" cy="1915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480353-2C25-82D6-923C-F3D04346665A}"/>
              </a:ext>
            </a:extLst>
          </p:cNvPr>
          <p:cNvCxnSpPr/>
          <p:nvPr/>
        </p:nvCxnSpPr>
        <p:spPr>
          <a:xfrm flipV="1">
            <a:off x="4817533" y="3259666"/>
            <a:ext cx="434831" cy="440267"/>
          </a:xfrm>
          <a:prstGeom prst="straightConnector1">
            <a:avLst/>
          </a:prstGeom>
          <a:ln w="38100"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10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8C78-9815-6E7C-7127-FF7D1037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dirty="0"/>
              <a:t>Calculando a Normal pelo Gradiente</a:t>
            </a: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DB0D2-A993-638E-EF93-6355130C6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33" y="838985"/>
            <a:ext cx="8974567" cy="1183630"/>
          </a:xfrm>
        </p:spPr>
        <p:txBody>
          <a:bodyPr>
            <a:normAutofit lnSpcReduction="10000"/>
          </a:bodyPr>
          <a:lstStyle/>
          <a:p>
            <a:r>
              <a:rPr lang="pt-BR" sz="1700" dirty="0">
                <a:cs typeface="Verdana" panose="020B0604030504040204" pitchFamily="34" charset="0"/>
              </a:rPr>
              <a:t>Como estamos trabalhando com </a:t>
            </a:r>
            <a:r>
              <a:rPr lang="pt-BR" sz="1700" dirty="0" err="1">
                <a:cs typeface="Verdana" panose="020B0604030504040204" pitchFamily="34" charset="0"/>
              </a:rPr>
              <a:t>SDFs</a:t>
            </a:r>
            <a:r>
              <a:rPr lang="pt-BR" sz="1700" dirty="0">
                <a:cs typeface="Verdana" panose="020B0604030504040204" pitchFamily="34" charset="0"/>
              </a:rPr>
              <a:t>, podemos testar agora o que acontece com o valor de distância se nos deslocarmos um pouco para fora do ponto testado.</a:t>
            </a:r>
          </a:p>
          <a:p>
            <a:r>
              <a:rPr lang="pt-BR" sz="1700" dirty="0">
                <a:cs typeface="Verdana" panose="020B0604030504040204" pitchFamily="34" charset="0"/>
              </a:rPr>
              <a:t>Veja no exemplo 2D para o ponto verde.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40123-1677-DBD5-6782-2F17ACEC66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34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4BB5E0-E0E2-3600-B58B-50A2E266F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390" y="3161240"/>
            <a:ext cx="3889253" cy="218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8263C-CCE4-62DA-59D3-55FA63DF2C6E}"/>
              </a:ext>
            </a:extLst>
          </p:cNvPr>
          <p:cNvSpPr/>
          <p:nvPr/>
        </p:nvSpPr>
        <p:spPr>
          <a:xfrm>
            <a:off x="3612957" y="3829687"/>
            <a:ext cx="1306286" cy="8599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44AC961-2224-2497-1CCA-F0E7571BDC49}"/>
              </a:ext>
            </a:extLst>
          </p:cNvPr>
          <p:cNvSpPr/>
          <p:nvPr/>
        </p:nvSpPr>
        <p:spPr>
          <a:xfrm>
            <a:off x="4852947" y="4199801"/>
            <a:ext cx="141514" cy="1206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1B7D5B5-C339-8990-7D84-40CF9F3F5183}"/>
              </a:ext>
            </a:extLst>
          </p:cNvPr>
          <p:cNvSpPr/>
          <p:nvPr/>
        </p:nvSpPr>
        <p:spPr>
          <a:xfrm>
            <a:off x="5071645" y="4221178"/>
            <a:ext cx="95016" cy="810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BB7E63-92B5-F033-0DC6-A93C197EEA13}"/>
              </a:ext>
            </a:extLst>
          </p:cNvPr>
          <p:cNvSpPr/>
          <p:nvPr/>
        </p:nvSpPr>
        <p:spPr>
          <a:xfrm>
            <a:off x="4876196" y="4022674"/>
            <a:ext cx="95016" cy="8103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D8F03C1-9432-86EF-973C-6F3285107280}"/>
              </a:ext>
            </a:extLst>
          </p:cNvPr>
          <p:cNvSpPr txBox="1">
            <a:spLocks/>
          </p:cNvSpPr>
          <p:nvPr/>
        </p:nvSpPr>
        <p:spPr>
          <a:xfrm>
            <a:off x="83204" y="1880199"/>
            <a:ext cx="8966255" cy="668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700" dirty="0">
                <a:cs typeface="Verdana" panose="020B0604030504040204" pitchFamily="34" charset="0"/>
              </a:rPr>
              <a:t>Se testarmos um outro ponto ligeiramente perto do eixo x (horizontal) teremos uma mudança no valor retornado pela função.</a:t>
            </a:r>
            <a:endParaRPr lang="pt-BR" sz="170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F415AAC-20EF-8279-24F7-53AA13C44D60}"/>
              </a:ext>
            </a:extLst>
          </p:cNvPr>
          <p:cNvSpPr txBox="1">
            <a:spLocks/>
          </p:cNvSpPr>
          <p:nvPr/>
        </p:nvSpPr>
        <p:spPr>
          <a:xfrm>
            <a:off x="83041" y="2486587"/>
            <a:ext cx="8974567" cy="56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700" dirty="0">
                <a:cs typeface="Verdana" panose="020B0604030504040204" pitchFamily="34" charset="0"/>
              </a:rPr>
              <a:t>Já se testarmos outro ponto em y (vertical) o valor de distância é o mesmo.</a:t>
            </a:r>
            <a:endParaRPr lang="pt-BR" sz="1700"/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BB9E3606-26F5-44C6-EF58-5CFDF687AB7C}"/>
              </a:ext>
            </a:extLst>
          </p:cNvPr>
          <p:cNvGrpSpPr/>
          <p:nvPr/>
        </p:nvGrpSpPr>
        <p:grpSpPr>
          <a:xfrm>
            <a:off x="1766218" y="4253352"/>
            <a:ext cx="3088414" cy="928125"/>
            <a:chOff x="1766218" y="4253352"/>
            <a:chExt cx="3088414" cy="928125"/>
          </a:xfrm>
        </p:grpSpPr>
        <p:cxnSp>
          <p:nvCxnSpPr>
            <p:cNvPr id="13" name="Conector: Curvo 12">
              <a:extLst>
                <a:ext uri="{FF2B5EF4-FFF2-40B4-BE49-F238E27FC236}">
                  <a16:creationId xmlns:a16="http://schemas.microsoft.com/office/drawing/2014/main" id="{3948E53B-7ABA-06D2-01B9-6113C53A09FE}"/>
                </a:ext>
              </a:extLst>
            </p:cNvPr>
            <p:cNvCxnSpPr/>
            <p:nvPr/>
          </p:nvCxnSpPr>
          <p:spPr>
            <a:xfrm flipV="1">
              <a:off x="2119746" y="4253352"/>
              <a:ext cx="2734886" cy="796779"/>
            </a:xfrm>
            <a:prstGeom prst="curved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57170CC3-7A2C-BAA4-7B97-6839E3BF279B}"/>
                </a:ext>
              </a:extLst>
            </p:cNvPr>
            <p:cNvSpPr txBox="1"/>
            <p:nvPr/>
          </p:nvSpPr>
          <p:spPr>
            <a:xfrm>
              <a:off x="1766218" y="4904478"/>
              <a:ext cx="4311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/>
                <a:t>0.0</a:t>
              </a:r>
              <a:endParaRPr lang="pt-BR"/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215CAC1C-F0CC-0F52-5E1A-7C7FAB26FF84}"/>
              </a:ext>
            </a:extLst>
          </p:cNvPr>
          <p:cNvGrpSpPr/>
          <p:nvPr/>
        </p:nvGrpSpPr>
        <p:grpSpPr>
          <a:xfrm>
            <a:off x="5183211" y="4262038"/>
            <a:ext cx="1801878" cy="589394"/>
            <a:chOff x="5183211" y="4262038"/>
            <a:chExt cx="1801878" cy="589394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7FC5FA63-6FED-CB8C-BBC6-B04018292733}"/>
                </a:ext>
              </a:extLst>
            </p:cNvPr>
            <p:cNvSpPr txBox="1"/>
            <p:nvPr/>
          </p:nvSpPr>
          <p:spPr>
            <a:xfrm>
              <a:off x="6553965" y="4574433"/>
              <a:ext cx="4311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 dirty="0"/>
                <a:t>2.5</a:t>
              </a:r>
              <a:endParaRPr lang="pt-BR" dirty="0"/>
            </a:p>
          </p:txBody>
        </p:sp>
        <p:cxnSp>
          <p:nvCxnSpPr>
            <p:cNvPr id="17" name="Conector: Curvo 16">
              <a:extLst>
                <a:ext uri="{FF2B5EF4-FFF2-40B4-BE49-F238E27FC236}">
                  <a16:creationId xmlns:a16="http://schemas.microsoft.com/office/drawing/2014/main" id="{197605E0-F4F7-251B-8753-1F84A8B298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83211" y="4262038"/>
              <a:ext cx="1376437" cy="466731"/>
            </a:xfrm>
            <a:prstGeom prst="curved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2B48FC00-5312-BDCE-8077-64843EF75B64}"/>
              </a:ext>
            </a:extLst>
          </p:cNvPr>
          <p:cNvGrpSpPr/>
          <p:nvPr/>
        </p:nvGrpSpPr>
        <p:grpSpPr>
          <a:xfrm>
            <a:off x="5017958" y="3558239"/>
            <a:ext cx="1975928" cy="495350"/>
            <a:chOff x="5017958" y="3558239"/>
            <a:chExt cx="1975928" cy="495350"/>
          </a:xfrm>
        </p:grpSpPr>
        <p:cxnSp>
          <p:nvCxnSpPr>
            <p:cNvPr id="18" name="Conector: Curvo 17">
              <a:extLst>
                <a:ext uri="{FF2B5EF4-FFF2-40B4-BE49-F238E27FC236}">
                  <a16:creationId xmlns:a16="http://schemas.microsoft.com/office/drawing/2014/main" id="{8CDFB898-D802-C5EB-96FB-031D971762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17958" y="3677837"/>
              <a:ext cx="1602429" cy="375752"/>
            </a:xfrm>
            <a:prstGeom prst="curvedConnector3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CA313E79-68FD-D852-8526-C8B0A719D492}"/>
                </a:ext>
              </a:extLst>
            </p:cNvPr>
            <p:cNvSpPr txBox="1"/>
            <p:nvPr/>
          </p:nvSpPr>
          <p:spPr>
            <a:xfrm>
              <a:off x="6562762" y="3558239"/>
              <a:ext cx="43112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200"/>
                <a:t>0.0</a:t>
              </a:r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96599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8C78-9815-6E7C-7127-FF7D1037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dirty="0"/>
              <a:t>Calculando a Normal pelo Gradiente</a:t>
            </a: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40123-1677-DBD5-6782-2F17ACEC66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35</a:t>
            </a:fld>
            <a:endParaRPr lang="pt-BR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1097F039-7009-4C64-EB63-7D7C1F11471D}"/>
              </a:ext>
            </a:extLst>
          </p:cNvPr>
          <p:cNvGrpSpPr/>
          <p:nvPr/>
        </p:nvGrpSpPr>
        <p:grpSpPr>
          <a:xfrm>
            <a:off x="1174770" y="1431500"/>
            <a:ext cx="6792473" cy="3787905"/>
            <a:chOff x="2325390" y="3161240"/>
            <a:chExt cx="3889253" cy="21877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4BB5E0-E0E2-3600-B58B-50A2E266F0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5390" y="3161240"/>
              <a:ext cx="3889253" cy="2187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2B8263C-CCE4-62DA-59D3-55FA63DF2C6E}"/>
                </a:ext>
              </a:extLst>
            </p:cNvPr>
            <p:cNvSpPr/>
            <p:nvPr/>
          </p:nvSpPr>
          <p:spPr>
            <a:xfrm>
              <a:off x="3612957" y="3829687"/>
              <a:ext cx="1306286" cy="85997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44AC961-2224-2497-1CCA-F0E7571BDC49}"/>
                </a:ext>
              </a:extLst>
            </p:cNvPr>
            <p:cNvSpPr/>
            <p:nvPr/>
          </p:nvSpPr>
          <p:spPr>
            <a:xfrm>
              <a:off x="4852947" y="4199801"/>
              <a:ext cx="141514" cy="12068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1B7D5B5-C339-8990-7D84-40CF9F3F5183}"/>
                </a:ext>
              </a:extLst>
            </p:cNvPr>
            <p:cNvSpPr/>
            <p:nvPr/>
          </p:nvSpPr>
          <p:spPr>
            <a:xfrm>
              <a:off x="5071645" y="4221178"/>
              <a:ext cx="95016" cy="8103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0BB7E63-92B5-F033-0DC6-A93C197EEA13}"/>
                </a:ext>
              </a:extLst>
            </p:cNvPr>
            <p:cNvSpPr/>
            <p:nvPr/>
          </p:nvSpPr>
          <p:spPr>
            <a:xfrm>
              <a:off x="4876196" y="4022674"/>
              <a:ext cx="95016" cy="81032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879DCDD0-222F-E07E-6D10-FBB598969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724259"/>
          </a:xfrm>
        </p:spPr>
        <p:txBody>
          <a:bodyPr/>
          <a:lstStyle/>
          <a:p>
            <a:r>
              <a:rPr lang="pt-BR" dirty="0"/>
              <a:t>Baseado nos valores do gradiente, podemos calcular a normal</a:t>
            </a:r>
          </a:p>
        </p:txBody>
      </p: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EB5EC60E-5E59-873B-A02F-8C3B1B408A99}"/>
              </a:ext>
            </a:extLst>
          </p:cNvPr>
          <p:cNvCxnSpPr/>
          <p:nvPr/>
        </p:nvCxnSpPr>
        <p:spPr>
          <a:xfrm>
            <a:off x="5715000" y="3329940"/>
            <a:ext cx="2819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127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8C78-9815-6E7C-7127-FF7D1037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Gradiente na Superfície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40123-1677-DBD5-6782-2F17ACEC66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36</a:t>
            </a:fld>
            <a:endParaRPr lang="pt-B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0B886C-36EB-8960-FC19-6F87E3168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truque então é testar pontos próximos e ver como o valor da função reage. Usando as variações em cada eixo teremos a valor do gradiente.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AD5FF7-3460-6EC5-467A-BA26A8E586E4}"/>
              </a:ext>
            </a:extLst>
          </p:cNvPr>
          <p:cNvSpPr txBox="1"/>
          <p:nvPr/>
        </p:nvSpPr>
        <p:spPr>
          <a:xfrm>
            <a:off x="658504" y="4876015"/>
            <a:ext cx="7853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O </a:t>
            </a:r>
            <a:r>
              <a:rPr lang="el-GR" sz="2400" b="0" i="0" dirty="0">
                <a:solidFill>
                  <a:srgbClr val="202124"/>
                </a:solidFill>
                <a:effectLst/>
                <a:latin typeface="Google Sans"/>
              </a:rPr>
              <a:t>ε</a:t>
            </a:r>
            <a:r>
              <a:rPr lang="pt-BR" sz="2400" b="0" i="0" dirty="0">
                <a:solidFill>
                  <a:srgbClr val="202124"/>
                </a:solidFill>
                <a:effectLst/>
                <a:latin typeface="Google Sans"/>
              </a:rPr>
              <a:t> (épsilon) deve ser um valor bem pequeno mesmo.</a:t>
            </a:r>
            <a:endParaRPr lang="pt-B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1DD4B9-7AB5-D1AC-022E-0A853FD30E12}"/>
                  </a:ext>
                </a:extLst>
              </p:cNvPr>
              <p:cNvSpPr txBox="1"/>
              <p:nvPr/>
            </p:nvSpPr>
            <p:spPr>
              <a:xfrm>
                <a:off x="261261" y="2240363"/>
                <a:ext cx="8686805" cy="1559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3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pt-B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pt-B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BR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)/2</m:t>
                                </m:r>
                                <m: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)/2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</m:d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)/2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BR" sz="30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F1DD4B9-7AB5-D1AC-022E-0A853FD30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61" y="2240363"/>
                <a:ext cx="8686805" cy="1559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80383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8C78-9815-6E7C-7127-FF7D1037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Calculando a Normal na Superfície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40123-1677-DBD5-6782-2F17ACEC66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37</a:t>
            </a:fld>
            <a:endParaRPr lang="pt-B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0B886C-36EB-8960-FC19-6F87E3168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975" y="838985"/>
            <a:ext cx="8945378" cy="4496159"/>
          </a:xfrm>
        </p:spPr>
        <p:txBody>
          <a:bodyPr/>
          <a:lstStyle/>
          <a:p>
            <a:r>
              <a:rPr lang="pt-BR" dirty="0"/>
              <a:t>Agora é só normalizar para termos um vetor unitário (versor).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Podemos simplificar a equação e então usar a normal identificada.</a:t>
            </a:r>
          </a:p>
          <a:p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F1093B-26B9-1059-7FB1-BD8DBAFF8527}"/>
                  </a:ext>
                </a:extLst>
              </p:cNvPr>
              <p:cNvSpPr txBox="1"/>
              <p:nvPr/>
            </p:nvSpPr>
            <p:spPr>
              <a:xfrm>
                <a:off x="315132" y="3087064"/>
                <a:ext cx="8686805" cy="15786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3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d>
                        <m:dPr>
                          <m:ctrlP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pt-B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pt-B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𝑛𝑜𝑟𝑚</m:t>
                      </m:r>
                      <m:d>
                        <m:dPr>
                          <m:ctrlP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pt-BR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  <m:r>
                                      <m:rPr>
                                        <m:brk m:alnAt="7"/>
                                      </m:r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BR" sz="3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  <m:r>
                                      <m:rPr>
                                        <m:brk m:alnAt="7"/>
                                      </m:r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BR" sz="3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mr>
                                <m:mr>
                                  <m:e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</m:d>
                                    <m:r>
                                      <m:rPr>
                                        <m:brk m:alnAt="7"/>
                                      </m:r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pt-BR" sz="3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pt-BR" sz="30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</m:e>
                                    </m:d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</m:d>
                    </m:oMath>
                  </m:oMathPara>
                </a14:m>
                <a:endParaRPr lang="pt-BR" sz="30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F1093B-26B9-1059-7FB1-BD8DBAFF8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32" y="3087064"/>
                <a:ext cx="8686805" cy="15786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0852A2-4CAF-5161-3076-222A396B445F}"/>
                  </a:ext>
                </a:extLst>
              </p:cNvPr>
              <p:cNvSpPr txBox="1"/>
              <p:nvPr/>
            </p:nvSpPr>
            <p:spPr>
              <a:xfrm>
                <a:off x="325220" y="1286284"/>
                <a:ext cx="8686805" cy="1066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3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d>
                        <m:dPr>
                          <m:ctrlP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pt-B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pt-BR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  <m:r>
                            <a:rPr lang="pt-BR" sz="3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pt-BR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  <m:r>
                                <a:rPr lang="pt-BR" sz="3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pt-BR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pt-BR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pt-BR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pt-BR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pt-BR" sz="3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d>
                        </m:den>
                      </m:f>
                    </m:oMath>
                  </m:oMathPara>
                </a14:m>
                <a:endParaRPr lang="pt-BR" sz="30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0852A2-4CAF-5161-3076-222A396B44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20" y="1286284"/>
                <a:ext cx="8686805" cy="10661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9596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8C78-9815-6E7C-7127-FF7D1037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noProof="0" dirty="0"/>
              <a:t>Calculando a Normal na Superfície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40123-1677-DBD5-6782-2F17ACEC66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38</a:t>
            </a:fld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164603-9ADE-EB2E-5828-DF137FF0BD26}"/>
                  </a:ext>
                </a:extLst>
              </p:cNvPr>
              <p:cNvSpPr txBox="1"/>
              <p:nvPr/>
            </p:nvSpPr>
            <p:spPr>
              <a:xfrm>
                <a:off x="247415" y="1109366"/>
                <a:ext cx="8308304" cy="1559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t-BR" sz="3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pt-B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pt-BR" sz="3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pt-BR" sz="3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pt-BR" sz="3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)/2</m:t>
                                </m:r>
                                <m:r>
                                  <a:rPr lang="pt-BR" sz="3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)/2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</m:d>
                                <m:r>
                                  <m:rPr>
                                    <m:brk m:alnAt="7"/>
                                  </m:rP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t-BR" sz="3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pt-BR" sz="3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</m:d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)/2</m:t>
                                </m:r>
                                <m:r>
                                  <a:rPr lang="pt-BR" sz="3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pt-BR" sz="30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164603-9ADE-EB2E-5828-DF137FF0B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15" y="1109366"/>
                <a:ext cx="8308304" cy="15596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4FBB436-D077-AFE3-E6EE-EC3FB0991DC1}"/>
              </a:ext>
            </a:extLst>
          </p:cNvPr>
          <p:cNvSpPr txBox="1"/>
          <p:nvPr/>
        </p:nvSpPr>
        <p:spPr>
          <a:xfrm>
            <a:off x="247096" y="3104996"/>
            <a:ext cx="829145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b="1" noProof="0" dirty="0"/>
              <a:t>Para o exemplo da esfera:</a:t>
            </a:r>
            <a:endParaRPr lang="pt-BR" sz="1600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8F3D6E-FF32-150D-D882-3018878B87DD}"/>
              </a:ext>
            </a:extLst>
          </p:cNvPr>
          <p:cNvSpPr txBox="1"/>
          <p:nvPr/>
        </p:nvSpPr>
        <p:spPr>
          <a:xfrm>
            <a:off x="237670" y="3545542"/>
            <a:ext cx="8755502" cy="120802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50" b="0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normalize</a:t>
            </a: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450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(​</a:t>
            </a:r>
          </a:p>
          <a:p>
            <a:pPr>
              <a:buNone/>
            </a:pP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 sdSphere(</a:t>
            </a:r>
            <a:r>
              <a:rPr lang="en-US" sz="1450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(p.x </a:t>
            </a:r>
            <a:r>
              <a:rPr lang="en-US" sz="145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e, p.y, p.z), r) </a:t>
            </a:r>
            <a:r>
              <a:rPr lang="en-US" sz="145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sdSphere(</a:t>
            </a:r>
            <a:r>
              <a:rPr lang="en-US" sz="1450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(p.x </a:t>
            </a:r>
            <a:r>
              <a:rPr lang="en-US" sz="145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e, p.y, p.z), r),​</a:t>
            </a:r>
          </a:p>
          <a:p>
            <a:pPr>
              <a:buNone/>
            </a:pP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 sdSphere(</a:t>
            </a:r>
            <a:r>
              <a:rPr lang="en-US" sz="1450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(p.x, p.y </a:t>
            </a:r>
            <a:r>
              <a:rPr lang="en-US" sz="145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e, p.z), r) </a:t>
            </a:r>
            <a:r>
              <a:rPr lang="en-US" sz="145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sdSphere(</a:t>
            </a:r>
            <a:r>
              <a:rPr lang="en-US" sz="1450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(p.x, p.y </a:t>
            </a:r>
            <a:r>
              <a:rPr lang="en-US" sz="145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e, p.z), r),​</a:t>
            </a:r>
          </a:p>
          <a:p>
            <a:pPr>
              <a:buNone/>
            </a:pP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 sdSphere(</a:t>
            </a:r>
            <a:r>
              <a:rPr lang="en-US" sz="1450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(p.x, p.y, p.z </a:t>
            </a:r>
            <a:r>
              <a:rPr lang="en-US" sz="145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e), r) </a:t>
            </a:r>
            <a:r>
              <a:rPr lang="en-US" sz="145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sdSphere(</a:t>
            </a:r>
            <a:r>
              <a:rPr lang="en-US" sz="1450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(p.x, p.y, p.z </a:t>
            </a:r>
            <a:r>
              <a:rPr lang="en-US" sz="145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e), r)​</a:t>
            </a:r>
          </a:p>
          <a:p>
            <a:pPr>
              <a:buNone/>
            </a:pPr>
            <a:r>
              <a:rPr lang="en-US" sz="145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));</a:t>
            </a:r>
          </a:p>
        </p:txBody>
      </p:sp>
    </p:spTree>
    <p:extLst>
      <p:ext uri="{BB962C8B-B14F-4D97-AF65-F5344CB8AC3E}">
        <p14:creationId xmlns:p14="http://schemas.microsoft.com/office/powerpoint/2010/main" val="37990088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8978-5B9A-43C3-ED1C-333AE3E6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Calculando Iluminação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174EB-43DA-B98F-64E5-F84A59B3E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Vamos criar agora uma fonte de luz. Por exemplo:</a:t>
            </a:r>
          </a:p>
          <a:p>
            <a:endParaRPr lang="pt-BR" sz="2400" dirty="0"/>
          </a:p>
          <a:p>
            <a:endParaRPr lang="pt-BR" sz="2400" dirty="0"/>
          </a:p>
          <a:p>
            <a:r>
              <a:rPr lang="pt-BR" sz="2400" dirty="0"/>
              <a:t>Na sequência criaremos um vetor do ponto da superfície do objeto (</a:t>
            </a:r>
            <a:r>
              <a:rPr lang="pt-BR" sz="2400" dirty="0" err="1"/>
              <a:t>p</a:t>
            </a:r>
            <a:r>
              <a:rPr lang="pt-BR" sz="2400" dirty="0"/>
              <a:t>) para essa fonte de luz:</a:t>
            </a:r>
          </a:p>
          <a:p>
            <a:endParaRPr lang="pt-BR" sz="2400" dirty="0"/>
          </a:p>
          <a:p>
            <a:endParaRPr lang="pt-BR" sz="2400" dirty="0"/>
          </a:p>
          <a:p>
            <a:r>
              <a:rPr lang="pt-BR" sz="2400" dirty="0"/>
              <a:t>Finalmente vamos fazer o produto escalar e calcular a cor final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85DA4-2DAC-E406-FF94-8AE3B51D2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39</a:t>
            </a:fld>
            <a:endParaRPr lang="pt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87EF48-4904-3368-80DC-9D0F72758529}"/>
              </a:ext>
            </a:extLst>
          </p:cNvPr>
          <p:cNvSpPr txBox="1"/>
          <p:nvPr/>
        </p:nvSpPr>
        <p:spPr>
          <a:xfrm>
            <a:off x="1012566" y="5096392"/>
            <a:ext cx="7499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noProof="0" dirty="0" err="1"/>
              <a:t>Obs</a:t>
            </a:r>
            <a:r>
              <a:rPr lang="pt-BR" noProof="0" dirty="0"/>
              <a:t>: </a:t>
            </a:r>
            <a:r>
              <a:rPr lang="pt-BR" noProof="0" dirty="0" err="1"/>
              <a:t>saturate</a:t>
            </a:r>
            <a:r>
              <a:rPr lang="pt-BR" noProof="0" dirty="0"/>
              <a:t>() é uma função que limita (</a:t>
            </a:r>
            <a:r>
              <a:rPr lang="pt-BR" noProof="0" dirty="0" err="1"/>
              <a:t>clamp</a:t>
            </a:r>
            <a:r>
              <a:rPr lang="pt-BR" noProof="0" dirty="0"/>
              <a:t>) entre 0.0 e 1.0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93C4B-0DAD-E84A-09D8-3325B5C18A07}"/>
              </a:ext>
            </a:extLst>
          </p:cNvPr>
          <p:cNvSpPr txBox="1"/>
          <p:nvPr/>
        </p:nvSpPr>
        <p:spPr>
          <a:xfrm>
            <a:off x="680092" y="1454815"/>
            <a:ext cx="8379734" cy="33975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tIns="108000">
            <a:spAutoFit/>
          </a:bodyPr>
          <a:lstStyle/>
          <a:p>
            <a:pPr>
              <a:lnSpc>
                <a:spcPts val="1350"/>
              </a:lnSpc>
              <a:buNone/>
            </a:pPr>
            <a:r>
              <a:rPr lang="en-US" sz="16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var lightPosition </a:t>
            </a:r>
            <a:r>
              <a:rPr lang="en-US" sz="1600" b="1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6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vec3f(</a:t>
            </a:r>
            <a:r>
              <a:rPr lang="en-US" sz="1600" b="1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600" b="1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2</a:t>
            </a:r>
            <a:r>
              <a:rPr lang="en-US" sz="16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600" b="1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2</a:t>
            </a:r>
            <a:r>
              <a:rPr lang="en-US" sz="16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600" b="1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4</a:t>
            </a:r>
            <a:r>
              <a:rPr lang="en-US" sz="16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A910A1-3BA1-2734-E6E6-C3597DF0352C}"/>
              </a:ext>
            </a:extLst>
          </p:cNvPr>
          <p:cNvSpPr txBox="1"/>
          <p:nvPr/>
        </p:nvSpPr>
        <p:spPr>
          <a:xfrm>
            <a:off x="680091" y="3084553"/>
            <a:ext cx="8379734" cy="33975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tIns="108000">
            <a:spAutoFit/>
          </a:bodyPr>
          <a:lstStyle/>
          <a:p>
            <a:pPr>
              <a:lnSpc>
                <a:spcPts val="1350"/>
              </a:lnSpc>
              <a:buNone/>
            </a:pPr>
            <a:r>
              <a:rPr lang="en-US" sz="16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var lightDirection </a:t>
            </a:r>
            <a:r>
              <a:rPr lang="en-US" sz="1600" b="1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6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600" b="1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normalize</a:t>
            </a:r>
            <a:r>
              <a:rPr lang="en-US" sz="16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(lightPosition </a:t>
            </a:r>
            <a:r>
              <a:rPr lang="en-US" sz="1600" b="1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6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p);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EA0707-AAE6-9DAB-C485-A96A3CA23807}"/>
              </a:ext>
            </a:extLst>
          </p:cNvPr>
          <p:cNvSpPr txBox="1"/>
          <p:nvPr/>
        </p:nvSpPr>
        <p:spPr>
          <a:xfrm>
            <a:off x="631595" y="4653445"/>
            <a:ext cx="8428231" cy="339759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tIns="108000">
            <a:spAutoFit/>
          </a:bodyPr>
          <a:lstStyle/>
          <a:p>
            <a:pPr>
              <a:lnSpc>
                <a:spcPts val="1350"/>
              </a:lnSpc>
              <a:buNone/>
            </a:pPr>
            <a:r>
              <a:rPr lang="en-US" sz="16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col </a:t>
            </a:r>
            <a:r>
              <a:rPr lang="en-US" sz="1600" b="1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6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saturate(</a:t>
            </a:r>
            <a:r>
              <a:rPr lang="en-US" sz="1600" b="1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dot</a:t>
            </a:r>
            <a:r>
              <a:rPr lang="en-US" sz="16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(normal, lightDirection)) </a:t>
            </a:r>
            <a:r>
              <a:rPr lang="en-US" sz="1600" b="1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sz="16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vec3f(</a:t>
            </a:r>
            <a:r>
              <a:rPr lang="en-US" sz="1600" b="1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6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600" b="1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6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600" b="1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6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263855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dirty="0"/>
              <a:t>O que é Distância?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A82122-3C7D-C6C0-0706-4E37AD270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6"/>
            <a:ext cx="8428232" cy="801036"/>
          </a:xfrm>
        </p:spPr>
        <p:txBody>
          <a:bodyPr/>
          <a:lstStyle/>
          <a:p>
            <a:r>
              <a:rPr lang="pt-BR" b="1" dirty="0"/>
              <a:t>Distância</a:t>
            </a:r>
            <a:r>
              <a:rPr lang="pt-BR" dirty="0"/>
              <a:t> é uma medida que expressa </a:t>
            </a:r>
            <a:r>
              <a:rPr lang="pt-BR" b="1" dirty="0"/>
              <a:t>o quão separados dois pontos estão entre si</a:t>
            </a:r>
            <a:r>
              <a:rPr lang="pt-BR" dirty="0"/>
              <a:t> em um determinado espaço.</a:t>
            </a:r>
            <a:endParaRPr lang="en-US" dirty="0"/>
          </a:p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</a:t>
            </a:fld>
            <a:endParaRPr lang="pt-BR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4DBB59E-6DA5-AD52-D4D9-C8C667C2D36A}"/>
              </a:ext>
            </a:extLst>
          </p:cNvPr>
          <p:cNvSpPr/>
          <p:nvPr/>
        </p:nvSpPr>
        <p:spPr>
          <a:xfrm>
            <a:off x="2212726" y="2013735"/>
            <a:ext cx="818151" cy="1339274"/>
          </a:xfrm>
          <a:custGeom>
            <a:avLst/>
            <a:gdLst>
              <a:gd name="connsiteX0" fmla="*/ 6492 w 1377921"/>
              <a:gd name="connsiteY0" fmla="*/ 854776 h 2173501"/>
              <a:gd name="connsiteX1" fmla="*/ 345539 w 1377921"/>
              <a:gd name="connsiteY1" fmla="*/ 1358209 h 2173501"/>
              <a:gd name="connsiteX2" fmla="*/ 109234 w 1377921"/>
              <a:gd name="connsiteY2" fmla="*/ 1923288 h 2173501"/>
              <a:gd name="connsiteX3" fmla="*/ 859247 w 1377921"/>
              <a:gd name="connsiteY3" fmla="*/ 2159594 h 2173501"/>
              <a:gd name="connsiteX4" fmla="*/ 1372955 w 1377921"/>
              <a:gd name="connsiteY4" fmla="*/ 1543144 h 2173501"/>
              <a:gd name="connsiteX5" fmla="*/ 1126375 w 1377921"/>
              <a:gd name="connsiteY5" fmla="*/ 854776 h 2173501"/>
              <a:gd name="connsiteX6" fmla="*/ 1239391 w 1377921"/>
              <a:gd name="connsiteY6" fmla="*/ 392439 h 2173501"/>
              <a:gd name="connsiteX7" fmla="*/ 1054456 w 1377921"/>
              <a:gd name="connsiteY7" fmla="*/ 22569 h 2173501"/>
              <a:gd name="connsiteX8" fmla="*/ 355814 w 1377921"/>
              <a:gd name="connsiteY8" fmla="*/ 94488 h 2173501"/>
              <a:gd name="connsiteX9" fmla="*/ 140056 w 1377921"/>
              <a:gd name="connsiteY9" fmla="*/ 536277 h 2173501"/>
              <a:gd name="connsiteX10" fmla="*/ 6492 w 1377921"/>
              <a:gd name="connsiteY10" fmla="*/ 854776 h 217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7921" h="2173501">
                <a:moveTo>
                  <a:pt x="6492" y="854776"/>
                </a:moveTo>
                <a:cubicBezTo>
                  <a:pt x="40739" y="991765"/>
                  <a:pt x="328415" y="1180124"/>
                  <a:pt x="345539" y="1358209"/>
                </a:cubicBezTo>
                <a:cubicBezTo>
                  <a:pt x="362663" y="1536294"/>
                  <a:pt x="23616" y="1789724"/>
                  <a:pt x="109234" y="1923288"/>
                </a:cubicBezTo>
                <a:cubicBezTo>
                  <a:pt x="194852" y="2056852"/>
                  <a:pt x="648627" y="2222951"/>
                  <a:pt x="859247" y="2159594"/>
                </a:cubicBezTo>
                <a:cubicBezTo>
                  <a:pt x="1069867" y="2096237"/>
                  <a:pt x="1328434" y="1760614"/>
                  <a:pt x="1372955" y="1543144"/>
                </a:cubicBezTo>
                <a:cubicBezTo>
                  <a:pt x="1417476" y="1325674"/>
                  <a:pt x="1148636" y="1046560"/>
                  <a:pt x="1126375" y="854776"/>
                </a:cubicBezTo>
                <a:cubicBezTo>
                  <a:pt x="1104114" y="662992"/>
                  <a:pt x="1251377" y="531140"/>
                  <a:pt x="1239391" y="392439"/>
                </a:cubicBezTo>
                <a:cubicBezTo>
                  <a:pt x="1227405" y="253738"/>
                  <a:pt x="1201719" y="72227"/>
                  <a:pt x="1054456" y="22569"/>
                </a:cubicBezTo>
                <a:cubicBezTo>
                  <a:pt x="907193" y="-27089"/>
                  <a:pt x="508214" y="8870"/>
                  <a:pt x="355814" y="94488"/>
                </a:cubicBezTo>
                <a:cubicBezTo>
                  <a:pt x="203414" y="180106"/>
                  <a:pt x="198276" y="411275"/>
                  <a:pt x="140056" y="536277"/>
                </a:cubicBezTo>
                <a:cubicBezTo>
                  <a:pt x="81836" y="661279"/>
                  <a:pt x="-27755" y="717787"/>
                  <a:pt x="6492" y="854776"/>
                </a:cubicBezTo>
                <a:close/>
              </a:path>
            </a:pathLst>
          </a:custGeom>
          <a:pattFill prst="wdUpDiag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44AF81-8007-6509-9252-E13B852C661B}"/>
              </a:ext>
            </a:extLst>
          </p:cNvPr>
          <p:cNvSpPr/>
          <p:nvPr/>
        </p:nvSpPr>
        <p:spPr>
          <a:xfrm>
            <a:off x="811658" y="2589088"/>
            <a:ext cx="82194" cy="821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034E82-2B31-2D9F-A4BE-0A31D3589074}"/>
                  </a:ext>
                </a:extLst>
              </p:cNvPr>
              <p:cNvSpPr txBox="1"/>
              <p:nvPr/>
            </p:nvSpPr>
            <p:spPr>
              <a:xfrm>
                <a:off x="376582" y="3620346"/>
                <a:ext cx="3672287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𝑚𝑖𝑛</m:t>
                      </m:r>
                      <m:d>
                        <m:dPr>
                          <m:begChr m:val="{"/>
                          <m:endChr m:val="}"/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</m:oMath>
                  </m:oMathPara>
                </a14:m>
                <a:endParaRPr lang="pt-BR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034E82-2B31-2D9F-A4BE-0A31D3589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82" y="3620346"/>
                <a:ext cx="3672287" cy="385555"/>
              </a:xfrm>
              <a:prstGeom prst="rect">
                <a:avLst/>
              </a:prstGeom>
              <a:blipFill>
                <a:blip r:embed="rId3"/>
                <a:stretch>
                  <a:fillRect l="-1329" b="-1111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360E4E-3CC7-31CA-4E55-3EB1807E0019}"/>
                  </a:ext>
                </a:extLst>
              </p:cNvPr>
              <p:cNvSpPr txBox="1"/>
              <p:nvPr/>
            </p:nvSpPr>
            <p:spPr>
              <a:xfrm>
                <a:off x="577923" y="2630184"/>
                <a:ext cx="31592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360E4E-3CC7-31CA-4E55-3EB1807E0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923" y="2630184"/>
                <a:ext cx="315929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A97B2F-C7DB-E626-339C-F02D1BFEAC08}"/>
                  </a:ext>
                </a:extLst>
              </p:cNvPr>
              <p:cNvSpPr txBox="1"/>
              <p:nvPr/>
            </p:nvSpPr>
            <p:spPr>
              <a:xfrm>
                <a:off x="2940978" y="1827325"/>
                <a:ext cx="33647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BA97B2F-C7DB-E626-339C-F02D1BFEA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978" y="1827325"/>
                <a:ext cx="336478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A3F48B-4074-66CD-46B0-C00B941A2021}"/>
              </a:ext>
            </a:extLst>
          </p:cNvPr>
          <p:cNvCxnSpPr>
            <a:cxnSpLocks/>
            <a:endCxn id="8" idx="0"/>
          </p:cNvCxnSpPr>
          <p:nvPr/>
        </p:nvCxnSpPr>
        <p:spPr>
          <a:xfrm flipV="1">
            <a:off x="893852" y="2540433"/>
            <a:ext cx="1322729" cy="89751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B5217DA-76A4-0B58-F2AE-BAEFC5BA685E}"/>
                  </a:ext>
                </a:extLst>
              </p:cNvPr>
              <p:cNvSpPr txBox="1"/>
              <p:nvPr/>
            </p:nvSpPr>
            <p:spPr>
              <a:xfrm>
                <a:off x="4604664" y="1717410"/>
                <a:ext cx="4366879" cy="3693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pt-BR" sz="1800" noProof="0" dirty="0"/>
                  <a:t>satisfaz as seguintes propriedades:</a:t>
                </a:r>
                <a:br>
                  <a:rPr lang="pt-BR" sz="1800" noProof="0" dirty="0"/>
                </a:br>
                <a:endParaRPr lang="pt-BR" sz="900" noProof="0" dirty="0"/>
              </a:p>
              <a:p>
                <a:r>
                  <a:rPr lang="pt-BR" sz="1800" b="1" noProof="0" dirty="0"/>
                  <a:t>1. Não negatividade:</a:t>
                </a:r>
                <a:endParaRPr lang="pt-BR" sz="1800" noProof="0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800" i="1" noProof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18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1800" b="0" i="1" noProof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1800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800" b="0" i="1" noProof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pt-BR" sz="1800" b="0" i="1" noProof="0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pt-BR" sz="1800" i="0" noProof="0" smtClean="0">
                          <a:latin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pt-BR" sz="1800" noProof="0" dirty="0"/>
              </a:p>
              <a:p>
                <a:pPr>
                  <a:buNone/>
                </a:pPr>
                <a:endParaRPr lang="pt-BR" sz="1800" noProof="0" dirty="0"/>
              </a:p>
              <a:p>
                <a:r>
                  <a:rPr lang="pt-BR" sz="1800" b="1" noProof="0" dirty="0"/>
                  <a:t>2. Identidade dos indiscerníveis:</a:t>
                </a:r>
                <a:endParaRPr lang="pt-BR" sz="1800" noProof="0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800" i="1" noProof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pt-BR" sz="1800" i="0" noProof="0" smtClean="0">
                          <a:latin typeface="Cambria Math" panose="02040503050406030204" pitchFamily="18" charset="0"/>
                        </a:rPr>
                        <m:t>=0</m:t>
                      </m:r>
                      <m:r>
                        <m:rPr>
                          <m:nor/>
                        </m:rPr>
                        <a:rPr lang="pt-BR" sz="1800" b="0" i="1" noProof="0" smtClean="0">
                          <a:latin typeface="Cambria Math" panose="02040503050406030204" pitchFamily="18" charset="0"/>
                        </a:rPr>
                        <m:t>  </m:t>
                      </m:r>
                      <m:r>
                        <a:rPr lang="pt-BR" sz="1800" b="0" i="0" noProof="0" smtClean="0">
                          <a:latin typeface="Cambria Math" panose="02040503050406030204" pitchFamily="18" charset="0"/>
                        </a:rPr>
                        <m:t>⟺</m:t>
                      </m:r>
                      <m:r>
                        <m:rPr>
                          <m:nor/>
                        </m:rPr>
                        <a:rPr lang="pt-BR" sz="1800" b="0" i="1" noProof="0" smtClean="0">
                          <a:latin typeface="Cambria Math" panose="02040503050406030204" pitchFamily="18" charset="0"/>
                        </a:rPr>
                        <m:t>  </m:t>
                      </m:r>
                      <m:r>
                        <a:rPr lang="pt-BR" sz="1800" b="0" i="1" noProof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1800" b="0" i="0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800" b="0" i="1" noProof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pt-BR" sz="1800" b="0" noProof="0" dirty="0"/>
              </a:p>
              <a:p>
                <a:pPr>
                  <a:buNone/>
                </a:pPr>
                <a:endParaRPr lang="pt-BR" sz="1800" b="0" noProof="0" dirty="0"/>
              </a:p>
              <a:p>
                <a:r>
                  <a:rPr lang="pt-BR" sz="1800" b="1" noProof="0" dirty="0"/>
                  <a:t>3. Simetria:</a:t>
                </a:r>
                <a:endParaRPr lang="pt-BR" sz="1800" noProof="0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800" i="1" noProof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pt-BR" sz="1800" i="0" noProof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800" i="1" noProof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1800" noProof="0" dirty="0"/>
              </a:p>
              <a:p>
                <a:pPr>
                  <a:buNone/>
                </a:pPr>
                <a:endParaRPr lang="pt-BR" sz="1800" noProof="0" dirty="0"/>
              </a:p>
              <a:p>
                <a:r>
                  <a:rPr lang="pt-BR" sz="1800" b="1" noProof="0" dirty="0"/>
                  <a:t>4. Desigualdade triangular:</a:t>
                </a:r>
                <a:endParaRPr lang="pt-BR" sz="1800" noProof="0" dirty="0"/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800" i="1" noProof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pt-BR" sz="1800" i="0" noProof="0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pt-BR" sz="1800" i="1" noProof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pt-BR" sz="1800" i="0" noProof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1800" i="1" noProof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pt-BR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pt-BR" sz="1800" noProof="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B5217DA-76A4-0B58-F2AE-BAEFC5BA6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664" y="1717410"/>
                <a:ext cx="4366879" cy="3693319"/>
              </a:xfrm>
              <a:prstGeom prst="rect">
                <a:avLst/>
              </a:prstGeom>
              <a:blipFill>
                <a:blip r:embed="rId6"/>
                <a:stretch>
                  <a:fillRect l="-1116" t="-99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32681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8978-5B9A-43C3-ED1C-333AE3E6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Calculando Iluminação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85DA4-2DAC-E406-FF94-8AE3B51D2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40</a:t>
            </a:fld>
            <a:endParaRPr lang="pt-B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B22784-F200-3A7E-663D-D410D7350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225" y="838985"/>
            <a:ext cx="8428232" cy="4496159"/>
          </a:xfrm>
        </p:spPr>
        <p:txBody>
          <a:bodyPr/>
          <a:lstStyle/>
          <a:p>
            <a:pPr algn="ctr"/>
            <a:r>
              <a:rPr lang="pt-BR" noProof="0" dirty="0"/>
              <a:t>Até aqui no projeto (cena "</a:t>
            </a:r>
            <a:r>
              <a:rPr lang="pt-BR" noProof="0" dirty="0" err="1"/>
              <a:t>Sphere</a:t>
            </a:r>
            <a:r>
              <a:rPr lang="pt-BR" noProof="0" dirty="0"/>
              <a:t>"):</a:t>
            </a:r>
          </a:p>
        </p:txBody>
      </p:sp>
      <p:pic>
        <p:nvPicPr>
          <p:cNvPr id="10" name="Picture 9" descr="A red ball on a black background&#10;&#10;Description automatically generated">
            <a:extLst>
              <a:ext uri="{FF2B5EF4-FFF2-40B4-BE49-F238E27FC236}">
                <a16:creationId xmlns:a16="http://schemas.microsoft.com/office/drawing/2014/main" id="{98BFBAF1-D89A-1955-A078-E656C1C81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431" y="1355352"/>
            <a:ext cx="3645598" cy="364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050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8978-5B9A-43C3-ED1C-333AE3E6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/>
              <a:t>Slide escondido, </a:t>
            </a:r>
            <a:r>
              <a:rPr lang="pt-BR" sz="2650" err="1"/>
              <a:t>ray</a:t>
            </a:r>
            <a:r>
              <a:rPr lang="pt-BR" sz="2650"/>
              <a:t> </a:t>
            </a:r>
            <a:r>
              <a:rPr lang="pt-BR" sz="2650" err="1"/>
              <a:t>marching</a:t>
            </a:r>
            <a:r>
              <a:rPr lang="pt-BR" sz="2650"/>
              <a:t> visualização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85DA4-2DAC-E406-FF94-8AE3B51D2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41</a:t>
            </a:fld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8CCEC-4367-4E69-BB13-526157665E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2"/>
              </a:rPr>
              <a:t>https://www.shadertoy.com/view/McVcRR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144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8978-5B9A-43C3-ED1C-333AE3E61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/>
              <a:t>Transformações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85DA4-2DAC-E406-FF94-8AE3B51D23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42</a:t>
            </a:fld>
            <a:endParaRPr lang="pt-B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B22784-F200-3A7E-663D-D410D7350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225" y="631510"/>
            <a:ext cx="8428232" cy="4496159"/>
          </a:xfrm>
        </p:spPr>
        <p:txBody>
          <a:bodyPr/>
          <a:lstStyle/>
          <a:p>
            <a:r>
              <a:rPr lang="pt-BR"/>
              <a:t>Vamos agora trabalhar mais nas transformações.</a:t>
            </a:r>
            <a:endParaRPr lang="en-US"/>
          </a:p>
          <a:p>
            <a:endParaRPr lang="pt-BR"/>
          </a:p>
        </p:txBody>
      </p:sp>
      <p:pic>
        <p:nvPicPr>
          <p:cNvPr id="3" name="Screen Recording 2024-11-12 at 19.49.56">
            <a:hlinkClick r:id="" action="ppaction://media"/>
            <a:extLst>
              <a:ext uri="{FF2B5EF4-FFF2-40B4-BE49-F238E27FC236}">
                <a16:creationId xmlns:a16="http://schemas.microsoft.com/office/drawing/2014/main" id="{BB503A84-1304-630B-4626-6E67C04091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6700" y="1282232"/>
            <a:ext cx="5491265" cy="368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D9E89-2DC8-D809-8A00-6B5221406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Translação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3F892-A99E-59A3-6551-4AD04B55C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3308809"/>
          </a:xfrm>
        </p:spPr>
        <p:txBody>
          <a:bodyPr/>
          <a:lstStyle/>
          <a:p>
            <a:r>
              <a:rPr lang="pt-BR" dirty="0"/>
              <a:t>Para a translação basta aplicar o inverso do deslocamento do que deseja no objeto.</a:t>
            </a:r>
          </a:p>
          <a:p>
            <a:r>
              <a:rPr lang="pt-BR" dirty="0"/>
              <a:t>Por exemplo, se deseja deslocar o objeto +2.0 no X. Você deve alterar o valor de X em -2.0: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Porém para ficar mais simples, podemos inverter todo o deslocamento de uma vez: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504A-BD35-5B2B-559A-48211CEDED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43</a:t>
            </a:fld>
            <a:endParaRPr lang="pt-B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A2F90E-0A94-DBEF-AEC2-A4787C62EE7A}"/>
              </a:ext>
            </a:extLst>
          </p:cNvPr>
          <p:cNvSpPr txBox="1"/>
          <p:nvPr/>
        </p:nvSpPr>
        <p:spPr>
          <a:xfrm>
            <a:off x="1722912" y="2408408"/>
            <a:ext cx="5422605" cy="40886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tIns="108000" bIns="108000">
            <a:spAutoFit/>
          </a:bodyPr>
          <a:lstStyle/>
          <a:p>
            <a:pPr>
              <a:lnSpc>
                <a:spcPts val="1350"/>
              </a:lnSpc>
              <a:buNone/>
            </a:pPr>
            <a:r>
              <a:rPr lang="en-US" sz="18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sdf_sphere(p </a:t>
            </a:r>
            <a:r>
              <a:rPr lang="en-US" sz="1800" b="1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+</a:t>
            </a:r>
            <a:r>
              <a:rPr lang="en-US" sz="18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vec3f(</a:t>
            </a:r>
            <a:r>
              <a:rPr lang="en-US" sz="1800" b="1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800" b="1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2.0</a:t>
            </a:r>
            <a:r>
              <a:rPr lang="en-US" sz="18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800" b="1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8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800" b="1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8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F0CCB-BA38-BB73-03FA-C7A5A96ADB34}"/>
              </a:ext>
            </a:extLst>
          </p:cNvPr>
          <p:cNvSpPr txBox="1"/>
          <p:nvPr/>
        </p:nvSpPr>
        <p:spPr>
          <a:xfrm>
            <a:off x="1722912" y="4371458"/>
            <a:ext cx="5422605" cy="40886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tIns="108000" bIns="108000">
            <a:spAutoFit/>
          </a:bodyPr>
          <a:lstStyle/>
          <a:p>
            <a:pPr>
              <a:lnSpc>
                <a:spcPts val="1350"/>
              </a:lnSpc>
              <a:buNone/>
            </a:pPr>
            <a:r>
              <a:rPr lang="en-US" sz="18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sdf_sphere(p </a:t>
            </a:r>
            <a:r>
              <a:rPr lang="en-US" sz="1800" b="1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18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vec3f(</a:t>
            </a:r>
            <a:r>
              <a:rPr lang="en-US" sz="1800" b="1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2.0</a:t>
            </a:r>
            <a:r>
              <a:rPr lang="en-US" sz="18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800" b="1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8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800" b="1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0.0</a:t>
            </a:r>
            <a:r>
              <a:rPr lang="en-US" sz="1800" b="1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93955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A7D64-CCBA-C382-9FCE-14D2B490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Rotação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15210-1DFC-B5AF-05AC-0AF9ED9B1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877661"/>
          </a:xfrm>
        </p:spPr>
        <p:txBody>
          <a:bodyPr/>
          <a:lstStyle/>
          <a:p>
            <a:r>
              <a:rPr lang="pt-BR"/>
              <a:t>Para a rotação podemos multiplicar o ponto pelo quatérnio da rotação em Euler.</a:t>
            </a:r>
            <a:endParaRPr lang="pt-BR" err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A91A6-6D1C-BD98-AF26-65C8337CA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44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A007D0-C976-1C02-5522-0189AB0A68D6}"/>
              </a:ext>
            </a:extLst>
          </p:cNvPr>
          <p:cNvSpPr txBox="1"/>
          <p:nvPr/>
        </p:nvSpPr>
        <p:spPr>
          <a:xfrm>
            <a:off x="474908" y="4628374"/>
            <a:ext cx="846685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b="1" noProof="0">
                <a:highlight>
                  <a:srgbClr val="FFFF00"/>
                </a:highlight>
              </a:rPr>
              <a:t>Dica: No projeto existe uma "biblioteca" de quatérnios, que você pode usá-la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8863D6-759A-7383-D68F-9549BA543EC0}"/>
              </a:ext>
            </a:extLst>
          </p:cNvPr>
          <p:cNvSpPr txBox="1"/>
          <p:nvPr/>
        </p:nvSpPr>
        <p:spPr>
          <a:xfrm>
            <a:off x="784828" y="1716646"/>
            <a:ext cx="7930255" cy="2585323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var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800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quat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80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800" b="0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quaternion_from_euler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800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sphere</a:t>
            </a:r>
            <a:r>
              <a:rPr lang="en-US" sz="180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rotation</a:t>
            </a:r>
            <a:r>
              <a:rPr lang="en-US" sz="180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xyz);</a:t>
            </a:r>
          </a:p>
          <a:p>
            <a:pPr>
              <a:buNone/>
            </a:pPr>
            <a:endParaRPr lang="en-US" sz="1800" b="0" noProof="1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..</a:t>
            </a:r>
            <a:r>
              <a:rPr lang="en-US" sz="180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</a:t>
            </a:r>
            <a:endParaRPr lang="en-US" sz="1800" b="0" noProof="1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endParaRPr lang="en-US" sz="1800" b="0" noProof="1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800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fn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800" b="0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sdf_sphere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800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p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US" sz="1800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vec3f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800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r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US" sz="1800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vec4f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800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quat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: </a:t>
            </a:r>
            <a:r>
              <a:rPr lang="en-US" sz="1800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vec4f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 </a:t>
            </a:r>
            <a:r>
              <a:rPr lang="en-US" sz="180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-&gt;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800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f32</a:t>
            </a:r>
            <a:endParaRPr lang="en-US" sz="1800" b="0" noProof="1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pPr>
              <a:buNone/>
            </a:pP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  </a:t>
            </a:r>
            <a:r>
              <a:rPr lang="en-US" sz="1800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var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800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p_new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80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800" b="0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rotate_vector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800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p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800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quat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);</a:t>
            </a:r>
          </a:p>
          <a:p>
            <a:pPr>
              <a:buNone/>
            </a:pP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   ..</a:t>
            </a:r>
            <a:r>
              <a:rPr lang="en-US" sz="180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</a:t>
            </a:r>
            <a:endParaRPr lang="en-US" sz="1800" b="0" noProof="1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  <a:p>
            <a:pPr>
              <a:buNone/>
            </a:pP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6759648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A7D64-CCBA-C382-9FCE-14D2B490E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Coordenadas Homogêneas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15210-1DFC-B5AF-05AC-0AF9ED9B1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Sim, você pode fazer essas mesmas operações com as coordenadas homogêneas. Isso pode simplificar a lógica do programa.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A91A6-6D1C-BD98-AF26-65C8337CA7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45</a:t>
            </a:fld>
            <a:endParaRPr lang="pt-B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4B825B-4683-356C-B9F9-1CF3267BE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854" y="2166331"/>
            <a:ext cx="5939619" cy="239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47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2F4AB-9AE8-7431-58F0-6DEAB306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Escala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2B517-44E8-C5F7-FEAF-711A993F5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3431357"/>
          </a:xfrm>
        </p:spPr>
        <p:txBody>
          <a:bodyPr/>
          <a:lstStyle/>
          <a:p>
            <a:r>
              <a:rPr lang="pt-BR" dirty="0"/>
              <a:t>Escala é um problema. A lógica diz para multiplicar pelo inverso da escala. Contudo não vai funcionar direito, pois a escala altera o valor da função de distância.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O truque é depois dividir o resultado pela escala.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61445-39F8-774F-31A2-9FF211624A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46</a:t>
            </a:fld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D0E31-9B01-F11F-C445-FBDDF9056B58}"/>
              </a:ext>
            </a:extLst>
          </p:cNvPr>
          <p:cNvSpPr txBox="1"/>
          <p:nvPr/>
        </p:nvSpPr>
        <p:spPr>
          <a:xfrm>
            <a:off x="759381" y="2132236"/>
            <a:ext cx="6728382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0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sdOctahedron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800" b="0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2.0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80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800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p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800" b="0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9F9715-20D3-3517-8EEC-795CA94503F8}"/>
              </a:ext>
            </a:extLst>
          </p:cNvPr>
          <p:cNvSpPr txBox="1"/>
          <p:nvPr/>
        </p:nvSpPr>
        <p:spPr>
          <a:xfrm>
            <a:off x="759381" y="4381435"/>
            <a:ext cx="6728382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0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sdOctahedron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800" b="0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2.0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80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800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p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800" b="0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sz="1800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 </a:t>
            </a:r>
            <a:r>
              <a:rPr lang="en-US" sz="1800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 </a:t>
            </a:r>
            <a:r>
              <a:rPr lang="en-US" sz="1800" b="0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2.0</a:t>
            </a:r>
            <a:endParaRPr lang="en-US" sz="1800" b="0" noProof="1">
              <a:solidFill>
                <a:srgbClr val="3B3B3B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883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2F4AB-9AE8-7431-58F0-6DEAB306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/>
              <a:t>Projeto</a:t>
            </a: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61445-39F8-774F-31A2-9FF211624A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47</a:t>
            </a:fld>
            <a:endParaRPr lang="pt-B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A04A51-719D-0951-F890-DB0DD2C5D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Rúbrica</a:t>
            </a:r>
            <a:r>
              <a:rPr lang="en-US"/>
              <a:t> e </a:t>
            </a:r>
            <a:r>
              <a:rPr lang="en-US" err="1"/>
              <a:t>projeto</a:t>
            </a:r>
            <a:r>
              <a:rPr lang="en-US"/>
              <a:t>:</a:t>
            </a:r>
          </a:p>
          <a:p>
            <a:r>
              <a:rPr lang="en-US">
                <a:hlinkClick r:id="rId2"/>
              </a:rPr>
              <a:t>https://github.com/Gustavobb/raymarching-wgsl-template</a:t>
            </a:r>
            <a:endParaRPr lang="en-US"/>
          </a:p>
          <a:p>
            <a:endParaRPr lang="en-US"/>
          </a:p>
          <a:p>
            <a:r>
              <a:rPr lang="en-US" err="1"/>
              <a:t>Gabarito</a:t>
            </a:r>
            <a:r>
              <a:rPr lang="en-US"/>
              <a:t>:</a:t>
            </a:r>
          </a:p>
          <a:p>
            <a:r>
              <a:rPr lang="en-US">
                <a:hlinkClick r:id="rId3"/>
              </a:rPr>
              <a:t>https://gubebra.itch.io/raymarching-webgpu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10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D22A2-E2E2-6CD4-0656-5F4749749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Referências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AF60D-6FA3-8070-A4F2-8D71C13B1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>
                <a:hlinkClick r:id="rId2"/>
              </a:rPr>
              <a:t>https://inspirnathan.com/posts/52-shadertoy-tutorial-part-6</a:t>
            </a:r>
            <a:endParaRPr lang="pt-BR"/>
          </a:p>
          <a:p>
            <a:endParaRPr lang="pt-BR">
              <a:hlinkClick r:id="rId3"/>
            </a:endParaRPr>
          </a:p>
          <a:p>
            <a:r>
              <a:rPr lang="pt-BR">
                <a:hlinkClick r:id="rId3"/>
              </a:rPr>
              <a:t>https://jamie-wong.com/2016/07/15/ray-marching-signed-distance-functions/</a:t>
            </a:r>
            <a:endParaRPr lang="pt-BR"/>
          </a:p>
          <a:p>
            <a:endParaRPr lang="pt-BR"/>
          </a:p>
          <a:p>
            <a:r>
              <a:rPr lang="pt-BR">
                <a:hlinkClick r:id="rId4"/>
              </a:rPr>
              <a:t>https://iquilezles.org/articles/raymarchingdf/</a:t>
            </a:r>
            <a:endParaRPr lang="pt-BR"/>
          </a:p>
          <a:p>
            <a:endParaRPr lang="pt-BR"/>
          </a:p>
          <a:p>
            <a:r>
              <a:rPr lang="pt-BR">
                <a:hlinkClick r:id="rId5"/>
              </a:rPr>
              <a:t>http://bentonian.com/Lectures/FGraphics1819/1.%20Ray%20Marching%20and%20Signed%20Distance%20Fields.pdf</a:t>
            </a:r>
            <a:endParaRPr lang="pt-BR"/>
          </a:p>
          <a:p>
            <a:endParaRPr lang="pt-BR"/>
          </a:p>
          <a:p>
            <a:r>
              <a:rPr lang="pt-BR">
                <a:hlinkClick r:id="rId6"/>
              </a:rPr>
              <a:t>https://www.shadertoy.com/view/ltyXD3</a:t>
            </a:r>
            <a:r>
              <a:rPr lang="pt-BR"/>
              <a:t> </a:t>
            </a:r>
          </a:p>
          <a:p>
            <a:endParaRPr lang="pt-BR"/>
          </a:p>
          <a:p>
            <a:endParaRPr lang="pt-BR"/>
          </a:p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58BDC-258F-A2BB-552E-9127BD86CC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12674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E0023-9015-78D1-5ACB-CED41C7DD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Buscando uma esfera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4C735-3459-671F-69E1-8578E54815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49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1C3E52-FB29-E673-5D96-4889B85381C4}"/>
              </a:ext>
            </a:extLst>
          </p:cNvPr>
          <p:cNvSpPr txBox="1"/>
          <p:nvPr/>
        </p:nvSpPr>
        <p:spPr>
          <a:xfrm>
            <a:off x="84171" y="629655"/>
            <a:ext cx="5108315" cy="500136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 ) {</a:t>
            </a: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(p)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r;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rayMarch(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start,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end) {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start;</a:t>
            </a: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for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i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depth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d;</a:t>
            </a: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if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0.001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||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end) </a:t>
            </a: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break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depth;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mainImage(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fragColor,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fragCoord ) {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uv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(fragCoord-.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iResolution.xy)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iResolution.y;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(uv,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rayMarch(ro, rd,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0.6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fragColor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(col,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3CF3576-699A-DD15-BC22-1CD89652C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629" y="2165933"/>
            <a:ext cx="3429000" cy="19288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093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DD403-2722-5050-F14E-39DFE7097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CC5A4-9C41-6F8A-8700-511D51643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dirty="0"/>
              <a:t>O que é </a:t>
            </a:r>
            <a:r>
              <a:rPr lang="pt-BR" sz="2650" dirty="0" err="1"/>
              <a:t>Signed</a:t>
            </a:r>
            <a:r>
              <a:rPr lang="pt-BR" sz="2650" dirty="0"/>
              <a:t> Distance </a:t>
            </a:r>
            <a:r>
              <a:rPr lang="pt-BR" sz="2650" dirty="0" err="1"/>
              <a:t>Function</a:t>
            </a:r>
            <a:r>
              <a:rPr lang="pt-BR" sz="2650" dirty="0"/>
              <a:t> (SDF)</a:t>
            </a:r>
            <a:br>
              <a:rPr lang="pt-BR" sz="2650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16521-D5E7-8570-E19D-27640958EA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</a:t>
            </a:fld>
            <a:endParaRPr lang="pt-B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AA75805-1B0A-78EB-1621-453B41557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237" y="626634"/>
            <a:ext cx="8428232" cy="1913651"/>
          </a:xfrm>
        </p:spPr>
        <p:txBody>
          <a:bodyPr/>
          <a:lstStyle/>
          <a:p>
            <a:pPr marL="228600" indent="0">
              <a:buChar char="•"/>
            </a:pPr>
            <a:endParaRPr lang="en-US" sz="1600" dirty="0"/>
          </a:p>
          <a:p>
            <a:pPr>
              <a:buChar char="•"/>
            </a:pPr>
            <a:r>
              <a:rPr lang="pt-BR" sz="1600" dirty="0"/>
              <a:t>Uma </a:t>
            </a:r>
            <a:r>
              <a:rPr lang="pt-BR" sz="1600" b="1" dirty="0" err="1"/>
              <a:t>Signed</a:t>
            </a:r>
            <a:r>
              <a:rPr lang="pt-BR" sz="1600" b="1" dirty="0"/>
              <a:t> Distance </a:t>
            </a:r>
            <a:r>
              <a:rPr lang="pt-BR" sz="1600" b="1" dirty="0" err="1"/>
              <a:t>Function</a:t>
            </a:r>
            <a:r>
              <a:rPr lang="pt-BR" sz="1600" b="1" dirty="0"/>
              <a:t> (SDF)</a:t>
            </a:r>
            <a:r>
              <a:rPr lang="pt-BR" sz="1600" dirty="0"/>
              <a:t> ou </a:t>
            </a:r>
            <a:r>
              <a:rPr lang="pt-BR" sz="1600" b="1" dirty="0"/>
              <a:t>Função Distância com Sinal</a:t>
            </a:r>
            <a:r>
              <a:rPr lang="pt-BR" sz="1600" dirty="0"/>
              <a:t> é uma função que, para qualquer ponto do espaço, informa </a:t>
            </a:r>
            <a:r>
              <a:rPr lang="pt-BR" sz="1600" b="1" dirty="0"/>
              <a:t>a que distância</a:t>
            </a:r>
            <a:r>
              <a:rPr lang="pt-BR" sz="1600" dirty="0"/>
              <a:t> ele está da </a:t>
            </a:r>
            <a:r>
              <a:rPr lang="pt-BR" sz="1600" b="1" dirty="0"/>
              <a:t>superfície de um objeto</a:t>
            </a:r>
            <a:r>
              <a:rPr lang="pt-BR" sz="1600" dirty="0"/>
              <a:t>, e </a:t>
            </a:r>
            <a:r>
              <a:rPr lang="pt-BR" sz="1600" b="1" dirty="0"/>
              <a:t>de que lado</a:t>
            </a:r>
            <a:r>
              <a:rPr lang="pt-BR" sz="1600" dirty="0"/>
              <a:t> dessa superfície ele se encontra.</a:t>
            </a:r>
            <a:endParaRPr lang="pt-BR" sz="1600" noProof="0" dirty="0"/>
          </a:p>
          <a:p>
            <a:pPr>
              <a:buFont typeface="Arial"/>
              <a:buChar char="•"/>
            </a:pPr>
            <a:r>
              <a:rPr lang="pt-BR" sz="1600" noProof="0" dirty="0"/>
              <a:t>Cada geometria tem sua própria </a:t>
            </a:r>
            <a:r>
              <a:rPr lang="pt-BR" sz="1600" b="1" noProof="0" dirty="0"/>
              <a:t>SDF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84903C9-3E3B-3FB5-84BD-CB63DFC2FD08}"/>
              </a:ext>
            </a:extLst>
          </p:cNvPr>
          <p:cNvCxnSpPr>
            <a:cxnSpLocks/>
          </p:cNvCxnSpPr>
          <p:nvPr/>
        </p:nvCxnSpPr>
        <p:spPr>
          <a:xfrm flipV="1">
            <a:off x="4352925" y="3352017"/>
            <a:ext cx="1580284" cy="86038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3EFB54C-1095-265D-5C6B-233C9B347297}"/>
              </a:ext>
            </a:extLst>
          </p:cNvPr>
          <p:cNvSpPr/>
          <p:nvPr/>
        </p:nvSpPr>
        <p:spPr>
          <a:xfrm>
            <a:off x="2321960" y="2807487"/>
            <a:ext cx="1089060" cy="108906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76D8CECE-B4E4-2EEF-E7D0-0F9503BE7BED}"/>
              </a:ext>
            </a:extLst>
          </p:cNvPr>
          <p:cNvSpPr/>
          <p:nvPr/>
        </p:nvSpPr>
        <p:spPr>
          <a:xfrm>
            <a:off x="6380253" y="4153759"/>
            <a:ext cx="1191802" cy="1143148"/>
          </a:xfrm>
          <a:prstGeom prst="triangl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3C889096-AF27-B8BB-D584-27B3C7E72210}"/>
              </a:ext>
            </a:extLst>
          </p:cNvPr>
          <p:cNvSpPr/>
          <p:nvPr/>
        </p:nvSpPr>
        <p:spPr>
          <a:xfrm>
            <a:off x="1736333" y="4411420"/>
            <a:ext cx="1130157" cy="999309"/>
          </a:xfrm>
          <a:prstGeom prst="hear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94A16AD-EFFE-2A32-CF4B-883A86B663B7}"/>
              </a:ext>
            </a:extLst>
          </p:cNvPr>
          <p:cNvSpPr/>
          <p:nvPr/>
        </p:nvSpPr>
        <p:spPr>
          <a:xfrm>
            <a:off x="5840686" y="2529431"/>
            <a:ext cx="1047964" cy="104796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A7704A-3CB7-57E7-1652-C59D65B52C39}"/>
              </a:ext>
            </a:extLst>
          </p:cNvPr>
          <p:cNvCxnSpPr>
            <a:cxnSpLocks/>
          </p:cNvCxnSpPr>
          <p:nvPr/>
        </p:nvCxnSpPr>
        <p:spPr>
          <a:xfrm>
            <a:off x="4352925" y="4212405"/>
            <a:ext cx="2188152" cy="81173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C8399E-21BB-9672-02FA-4BE74C753E5B}"/>
              </a:ext>
            </a:extLst>
          </p:cNvPr>
          <p:cNvCxnSpPr>
            <a:cxnSpLocks/>
          </p:cNvCxnSpPr>
          <p:nvPr/>
        </p:nvCxnSpPr>
        <p:spPr>
          <a:xfrm flipH="1" flipV="1">
            <a:off x="3411020" y="3896547"/>
            <a:ext cx="941905" cy="315858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B6AF68-AB22-AC4E-C915-4DBA830FFB55}"/>
              </a:ext>
            </a:extLst>
          </p:cNvPr>
          <p:cNvCxnSpPr>
            <a:cxnSpLocks/>
          </p:cNvCxnSpPr>
          <p:nvPr/>
        </p:nvCxnSpPr>
        <p:spPr>
          <a:xfrm flipH="1">
            <a:off x="2866490" y="4212405"/>
            <a:ext cx="1486435" cy="431161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FFE8AE15-ECBF-F36F-0FD2-1CF3AC043D25}"/>
              </a:ext>
            </a:extLst>
          </p:cNvPr>
          <p:cNvSpPr/>
          <p:nvPr/>
        </p:nvSpPr>
        <p:spPr>
          <a:xfrm>
            <a:off x="4310193" y="4168359"/>
            <a:ext cx="82194" cy="821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89043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98C78-9815-6E7C-7127-FF7D10378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Calculando a Normal na Superfície em GLSL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40123-1677-DBD5-6782-2F17ACEC66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50</a:t>
            </a:fld>
            <a:endParaRPr lang="pt-BR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70B886C-36EB-8960-FC19-6F87E3168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57" y="686585"/>
            <a:ext cx="8958670" cy="866985"/>
          </a:xfrm>
        </p:spPr>
        <p:txBody>
          <a:bodyPr/>
          <a:lstStyle/>
          <a:p>
            <a:r>
              <a:rPr lang="pt-BR" dirty="0"/>
              <a:t>Para calcular as normais na esfera, podemos usar: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F0BB11-3C9F-7D2A-ED97-BBC478D18B43}"/>
              </a:ext>
            </a:extLst>
          </p:cNvPr>
          <p:cNvSpPr txBox="1"/>
          <p:nvPr/>
        </p:nvSpPr>
        <p:spPr>
          <a:xfrm>
            <a:off x="163273" y="1188072"/>
            <a:ext cx="8803306" cy="203132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calcNormal(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p) {</a:t>
            </a:r>
          </a:p>
          <a:p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0.0005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epsilon</a:t>
            </a:r>
            <a:endParaRPr lang="en-US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raio da esfera</a:t>
            </a:r>
            <a:endParaRPr lang="en-US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sdSphere(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(p.x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e, p.y, p.z), r)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(p.x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e, p.y, p.z), r),</a:t>
            </a:r>
          </a:p>
          <a:p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sdSphere(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(p.x, p.y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e, p.z), r)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(p.x, p.y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e, p.z), r),</a:t>
            </a:r>
          </a:p>
          <a:p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sdSphere(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(p.x, p.y, p.z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e), r)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(p.x, p.y, p.z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e), r)</a:t>
            </a:r>
          </a:p>
          <a:p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));</a:t>
            </a:r>
          </a:p>
          <a:p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056A33C-CD37-B8F9-51D5-176FC648F53B}"/>
              </a:ext>
            </a:extLst>
          </p:cNvPr>
          <p:cNvSpPr txBox="1">
            <a:spLocks/>
          </p:cNvSpPr>
          <p:nvPr/>
        </p:nvSpPr>
        <p:spPr>
          <a:xfrm>
            <a:off x="22057" y="3270195"/>
            <a:ext cx="8958670" cy="86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/>
              <a:t>Usando alguns truques de programação podemos simplificar para: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82936-9DCE-B06D-891C-2F0F36AC3B77}"/>
              </a:ext>
            </a:extLst>
          </p:cNvPr>
          <p:cNvSpPr txBox="1"/>
          <p:nvPr/>
        </p:nvSpPr>
        <p:spPr>
          <a:xfrm>
            <a:off x="163273" y="3763215"/>
            <a:ext cx="8803306" cy="160043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calcNormal(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p) {</a:t>
            </a:r>
          </a:p>
          <a:p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0.0005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epsilon</a:t>
            </a:r>
            <a:endParaRPr lang="en-US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raio da esfera</a:t>
            </a:r>
            <a:br>
              <a:rPr lang="en-US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e.xyy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e.xyy, r)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e.yyx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e.yyx, r)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endParaRPr lang="en-US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e.yxy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e.yxy, r)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e.xxx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 </a:t>
            </a:r>
            <a:r>
              <a:rPr lang="en-US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e.xxx, r));</a:t>
            </a:r>
          </a:p>
          <a:p>
            <a:r>
              <a:rPr lang="en-US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8561314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7C97-FEB6-158D-D683-8E79157E2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Verificando o cálculo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ADC2B-9984-D3E6-067E-A6F3C248E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2376" y="838985"/>
            <a:ext cx="3796404" cy="4496159"/>
          </a:xfrm>
        </p:spPr>
        <p:txBody>
          <a:bodyPr/>
          <a:lstStyle/>
          <a:p>
            <a:r>
              <a:rPr lang="pt-BR" dirty="0"/>
              <a:t>Uma boa prática é sempre ir verificando o que se consegue. </a:t>
            </a:r>
          </a:p>
          <a:p>
            <a:endParaRPr lang="pt-BR" dirty="0"/>
          </a:p>
          <a:p>
            <a:r>
              <a:rPr lang="pt-BR" dirty="0"/>
              <a:t>Como será a imagem?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2C06B-75DD-234E-664A-2F3DE4CF9A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51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54E94-3317-08A7-DE50-E6CE9B4E8F65}"/>
              </a:ext>
            </a:extLst>
          </p:cNvPr>
          <p:cNvSpPr txBox="1"/>
          <p:nvPr/>
        </p:nvSpPr>
        <p:spPr>
          <a:xfrm>
            <a:off x="84171" y="629655"/>
            <a:ext cx="5108315" cy="48320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 ) {</a:t>
            </a:r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... 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rayMarch(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start,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end) {</a:t>
            </a:r>
          </a:p>
          <a:p>
            <a:r>
              <a:rPr lang="en-US" sz="11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calcNormal(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p) {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0.0005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sz="1100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epsilon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.; </a:t>
            </a:r>
            <a:r>
              <a:rPr lang="en-US" sz="1100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raio da esfera</a:t>
            </a:r>
            <a:br>
              <a:rPr lang="en-US" sz="1100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e.xyy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e.xyy, r)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e.yyx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e.yyx, r)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e.yxy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e.yxy, r)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e.xxx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e.xxx, r));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mainImage(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fragColor,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fragCoord ) {</a:t>
            </a:r>
          </a:p>
          <a:p>
            <a:r>
              <a:rPr lang="en-US" sz="11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...</a:t>
            </a:r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rayMarch(ro, rd,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.);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0.6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p = ro + rd * d;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col = calcNormal(p);</a:t>
            </a:r>
          </a:p>
          <a:p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fragColor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(col,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F76F756-6D12-CFC1-4F0C-544EF6D97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228" y="2857500"/>
            <a:ext cx="3589361" cy="201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49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7C97-FEB6-158D-D683-8E79157E2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Iluminando a esfera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5ADC2B-9984-D3E6-067E-A6F3C248E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2228" y="1252182"/>
            <a:ext cx="3416552" cy="4082962"/>
          </a:xfrm>
        </p:spPr>
        <p:txBody>
          <a:bodyPr/>
          <a:lstStyle/>
          <a:p>
            <a:endParaRPr lang="pt-BR" dirty="0"/>
          </a:p>
          <a:p>
            <a:r>
              <a:rPr lang="pt-BR" dirty="0"/>
              <a:t>Como será a imagem?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2C06B-75DD-234E-664A-2F3DE4CF9A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52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54E94-3317-08A7-DE50-E6CE9B4E8F65}"/>
              </a:ext>
            </a:extLst>
          </p:cNvPr>
          <p:cNvSpPr txBox="1"/>
          <p:nvPr/>
        </p:nvSpPr>
        <p:spPr>
          <a:xfrm>
            <a:off x="100147" y="764893"/>
            <a:ext cx="5229419" cy="449353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 ) {</a:t>
            </a:r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... 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rayMarch(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start,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end) {</a:t>
            </a:r>
          </a:p>
          <a:p>
            <a:r>
              <a:rPr lang="en-US" sz="11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calcNormal(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p) {</a:t>
            </a:r>
          </a:p>
          <a:p>
            <a:r>
              <a:rPr lang="en-US" sz="11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mainImage(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fragColor,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fragCoord ) {</a:t>
            </a:r>
          </a:p>
          <a:p>
            <a:r>
              <a:rPr lang="en-US" sz="11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...</a:t>
            </a:r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rayMarch(ro, rd,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.);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0.6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p = ro + rd * d;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normal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calcNormal(p);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lightPos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lightDir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(lightPos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p);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clamp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(normal, lightDir),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.));</a:t>
            </a:r>
          </a:p>
          <a:p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fragColor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(col,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270E56AE-54BA-9A39-1932-B4BFDD7C7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92" y="2511188"/>
            <a:ext cx="3469565" cy="195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59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47C97-FEB6-158D-D683-8E79157E2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Material e Luz Ambiente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2C06B-75DD-234E-664A-2F3DE4CF9A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53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A54E94-3317-08A7-DE50-E6CE9B4E8F65}"/>
              </a:ext>
            </a:extLst>
          </p:cNvPr>
          <p:cNvSpPr txBox="1"/>
          <p:nvPr/>
        </p:nvSpPr>
        <p:spPr>
          <a:xfrm>
            <a:off x="100147" y="764893"/>
            <a:ext cx="5229419" cy="466281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sdSphere(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 ) {</a:t>
            </a:r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... 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rayMarch(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start,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end) {</a:t>
            </a:r>
          </a:p>
          <a:p>
            <a:r>
              <a:rPr lang="en-US" sz="11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calcNormal(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p) {</a:t>
            </a:r>
          </a:p>
          <a:p>
            <a:r>
              <a:rPr lang="en-US" sz="11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mainImage(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fragColor,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fragCoord ) {</a:t>
            </a:r>
          </a:p>
          <a:p>
            <a:r>
              <a:rPr lang="en-US" sz="11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...</a:t>
            </a:r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rayMarch(ro, rd,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.);</a:t>
            </a: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0.6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p = ro + rd * d;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normal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calcNormal(p);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lightPos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lightDir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(lightPos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p);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ambient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0.2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difuse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clamp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(normal, lightDir),ambient,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difuse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0.9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0.3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fragColor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(col,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DADADA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1EC220A-B342-92CD-6468-B5A7CDE15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92" y="2511188"/>
            <a:ext cx="3416552" cy="192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1733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F16F-2236-157A-BFC8-42870CF4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Múltiplos objetos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EE63D-1567-AF8C-3B01-4E6E47B48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2400" b="0" i="0" dirty="0">
                <a:solidFill>
                  <a:srgbClr val="2D3748"/>
                </a:solidFill>
                <a:effectLst/>
                <a:latin typeface="system-ui"/>
              </a:rPr>
              <a:t>Existem diversas estratégias de gerenciar múltiplos objetos em Ray </a:t>
            </a:r>
            <a:r>
              <a:rPr lang="pt-BR" sz="2400" b="0" i="0" dirty="0" err="1">
                <a:solidFill>
                  <a:srgbClr val="2D3748"/>
                </a:solidFill>
                <a:effectLst/>
                <a:latin typeface="system-ui"/>
              </a:rPr>
              <a:t>Marching</a:t>
            </a:r>
            <a:r>
              <a:rPr lang="pt-BR" sz="2400" b="0" i="0" dirty="0">
                <a:solidFill>
                  <a:srgbClr val="2D3748"/>
                </a:solidFill>
                <a:effectLst/>
                <a:latin typeface="system-ui"/>
              </a:rPr>
              <a:t>. Uma das propostas é gerenciar melhor a cena.</a:t>
            </a:r>
          </a:p>
          <a:p>
            <a:r>
              <a:rPr lang="pt-BR" sz="2400" dirty="0">
                <a:solidFill>
                  <a:srgbClr val="2D3748"/>
                </a:solidFill>
                <a:latin typeface="system-ui"/>
              </a:rPr>
              <a:t>Vamos colocar um melhor controle de objetos, criando uma função ‘</a:t>
            </a:r>
            <a:r>
              <a:rPr lang="pt-BR" sz="2400" dirty="0" err="1">
                <a:solidFill>
                  <a:srgbClr val="2D3748"/>
                </a:solidFill>
                <a:latin typeface="system-ui"/>
              </a:rPr>
              <a:t>sdScene</a:t>
            </a:r>
            <a:r>
              <a:rPr lang="pt-BR" sz="2400" dirty="0">
                <a:solidFill>
                  <a:srgbClr val="2D3748"/>
                </a:solidFill>
                <a:latin typeface="system-ui"/>
              </a:rPr>
              <a:t>’ que vai tratar todos os objetos da cena.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61097-B87E-70E0-A694-359ECA62C3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1582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F16F-2236-157A-BFC8-42870CF4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Múltiplos objetos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61097-B87E-70E0-A694-359ECA62C3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55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DD478-902D-D527-84B0-CA3B9FB78923}"/>
              </a:ext>
            </a:extLst>
          </p:cNvPr>
          <p:cNvSpPr txBox="1"/>
          <p:nvPr/>
        </p:nvSpPr>
        <p:spPr>
          <a:xfrm>
            <a:off x="665263" y="619753"/>
            <a:ext cx="7709465" cy="507831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200" b="1" noProof="1">
                <a:solidFill>
                  <a:schemeClr val="bg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2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sphereLeft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sdSphere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(-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sphereRight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sdSphere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min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sphereLeft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sphereRight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rayMarch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2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vec3 </a:t>
            </a:r>
            <a:r>
              <a:rPr lang="en-US" sz="12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start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start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for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++)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p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float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depth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+=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if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0.001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||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break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calcNormal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2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 e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0.0005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1200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// epsilon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xyy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xyy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yyx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yyx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yxy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yxy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xxx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2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2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xxx</a:t>
            </a:r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  <a:endParaRPr lang="en-US" sz="12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1200" b="1" noProof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endParaRPr lang="en-US" sz="1200" b="1" noProof="1">
              <a:solidFill>
                <a:schemeClr val="bg1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837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928D-24E2-5526-E5D8-6E2EA9277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 do gerenciamento de objetos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3A1C9-AFE5-4484-A421-EB1FF3A802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56</a:t>
            </a:fld>
            <a:endParaRPr lang="pt-B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D262A14-A813-4AEB-CAC9-FF3388838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66" y="1017031"/>
            <a:ext cx="7272867" cy="409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4170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7B0D7-B2D8-6917-ECF8-E75731C32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Selecionando cores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6C53D-B446-4E3B-31D3-93D54EFB7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Não queremos que todos os objetos fiquem com as mesmas cores. Assim vamos criar uma forma de armazenar as cores.</a:t>
            </a:r>
          </a:p>
          <a:p>
            <a:endParaRPr lang="pt-BR" dirty="0"/>
          </a:p>
          <a:p>
            <a:r>
              <a:rPr lang="pt-BR" dirty="0"/>
              <a:t>Para essa implementação vamos armazenar a distância no quarto valor de um vec4, deixando os 3 primeiros para as cores.</a:t>
            </a:r>
          </a:p>
          <a:p>
            <a:endParaRPr lang="pt-BR" dirty="0"/>
          </a:p>
          <a:p>
            <a:r>
              <a:rPr lang="pt-BR" dirty="0"/>
              <a:t>Existem muitas outras formas de realizar esse processo, por exemplo com estruturas de dados tradicionais.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B6FA0-F02C-969B-518B-C79E81512CB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5460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F16F-2236-157A-BFC8-42870CF4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Cores (Parte 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61097-B87E-70E0-A694-359ECA62C3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58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DD478-902D-D527-84B0-CA3B9FB78923}"/>
              </a:ext>
            </a:extLst>
          </p:cNvPr>
          <p:cNvSpPr txBox="1"/>
          <p:nvPr/>
        </p:nvSpPr>
        <p:spPr>
          <a:xfrm>
            <a:off x="475013" y="730772"/>
            <a:ext cx="8211787" cy="466281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sdSphere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minWithColor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obj1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vec4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obj2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if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obj2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obj1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obj2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obj1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vec4 sphereLeft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0.9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sdSphere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vec4 sphereRight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0.9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sdSphere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2.5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vec4 co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minWithColor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sphereLeft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sphereRight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rayMarch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vec3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start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start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vec4 co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for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255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++)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co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depth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if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0.001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||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end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break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rgb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depth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5668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F16F-2236-157A-BFC8-42870CF4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Cores (Parte 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61097-B87E-70E0-A694-359ECA62C34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59</a:t>
            </a:fld>
            <a:endParaRPr lang="pt-B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DD478-902D-D527-84B0-CA3B9FB78923}"/>
              </a:ext>
            </a:extLst>
          </p:cNvPr>
          <p:cNvSpPr txBox="1"/>
          <p:nvPr/>
        </p:nvSpPr>
        <p:spPr>
          <a:xfrm>
            <a:off x="475013" y="730772"/>
            <a:ext cx="8211787" cy="480131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calcNormal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 e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0.0005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1100" b="1" noProof="1">
                <a:solidFill>
                  <a:srgbClr val="57A64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// epsilon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xyy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xyy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yyx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yyx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yxy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yxy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xxx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sdScene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xxx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9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mainImage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out vec4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fragColor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in vec2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fragCoord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 uv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fragCoord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.5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iResolution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)/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iResolution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ro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rd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uv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vec4 co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rayMarch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0.6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else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p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normal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calcNormal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lightPos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vec3 lightDir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lightPos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ambient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0.2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float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difuse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clamp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dot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lightDir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ambient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difuse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rgb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fragColor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col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641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50" noProof="0" dirty="0"/>
              <a:t>Signed Distance Function (SDF)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</a:t>
            </a:fld>
            <a:endParaRPr lang="pt-B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99B4F-B47E-F912-507B-103951116E35}"/>
              </a:ext>
            </a:extLst>
          </p:cNvPr>
          <p:cNvSpPr txBox="1"/>
          <p:nvPr/>
        </p:nvSpPr>
        <p:spPr>
          <a:xfrm>
            <a:off x="3737610" y="5390585"/>
            <a:ext cx="45857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dirty="0"/>
              <a:t>Fonte: </a:t>
            </a:r>
            <a:r>
              <a:rPr lang="pt-BR" dirty="0" err="1"/>
              <a:t>ShaderToy</a:t>
            </a:r>
            <a:endParaRPr lang="pt-B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CE27F0-920F-09F2-D74C-87B4CDC55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054" y="958671"/>
            <a:ext cx="5046784" cy="3682903"/>
          </a:xfrm>
        </p:spPr>
        <p:txBody>
          <a:bodyPr/>
          <a:lstStyle/>
          <a:p>
            <a:pPr marL="273050">
              <a:buChar char="•"/>
            </a:pPr>
            <a:r>
              <a:rPr lang="pt-BR" sz="1600" b="1" noProof="0" dirty="0"/>
              <a:t>SDF (</a:t>
            </a:r>
            <a:r>
              <a:rPr lang="en-US" sz="1600" b="1" noProof="0" dirty="0"/>
              <a:t>Signed Distance Function</a:t>
            </a:r>
            <a:r>
              <a:rPr lang="pt-BR" sz="1600" b="1" noProof="0" dirty="0"/>
              <a:t>)</a:t>
            </a:r>
            <a:r>
              <a:rPr lang="pt-BR" sz="1600" noProof="0" dirty="0"/>
              <a:t>: função que recebe coordenadas de um ponto no espaço</a:t>
            </a:r>
          </a:p>
          <a:p>
            <a:pPr marL="273050">
              <a:buChar char="•"/>
            </a:pPr>
            <a:endParaRPr lang="pt-BR" sz="1600" noProof="0" dirty="0"/>
          </a:p>
          <a:p>
            <a:pPr marL="273050">
              <a:buChar char="•"/>
            </a:pPr>
            <a:r>
              <a:rPr lang="pt-BR" sz="1600" dirty="0"/>
              <a:t>O valor absoluto da SDF indica a distância (o quão longe) o ponto está da superfície.</a:t>
            </a:r>
          </a:p>
          <a:p>
            <a:pPr marL="273050">
              <a:buChar char="•"/>
            </a:pPr>
            <a:endParaRPr lang="pt-BR" sz="1600" dirty="0"/>
          </a:p>
          <a:p>
            <a:pPr marL="273050">
              <a:buChar char="•"/>
            </a:pPr>
            <a:r>
              <a:rPr lang="pt-BR" sz="1600" noProof="0" dirty="0"/>
              <a:t>O sinal indica a posição do ponto:</a:t>
            </a:r>
          </a:p>
          <a:p>
            <a:pPr marL="360363" lvl="1" indent="-250825">
              <a:buFont typeface="Courier New"/>
              <a:buChar char="o"/>
            </a:pPr>
            <a:r>
              <a:rPr lang="pt-BR" sz="1600" b="1" noProof="0" dirty="0"/>
              <a:t>Positivo:</a:t>
            </a:r>
            <a:r>
              <a:rPr lang="pt-BR" sz="1600" noProof="0" dirty="0"/>
              <a:t> ponto está fora da superfície</a:t>
            </a:r>
          </a:p>
          <a:p>
            <a:pPr marL="360363" lvl="1" indent="-250825">
              <a:buFont typeface="Courier New"/>
              <a:buChar char="o"/>
            </a:pPr>
            <a:r>
              <a:rPr lang="pt-BR" sz="1600" b="1" noProof="0" dirty="0"/>
              <a:t>Negativo:</a:t>
            </a:r>
            <a:r>
              <a:rPr lang="pt-BR" sz="1600" noProof="0" dirty="0"/>
              <a:t> ponto está dentro da superfície</a:t>
            </a:r>
          </a:p>
          <a:p>
            <a:pPr marL="360363" lvl="1" indent="-250825">
              <a:buFont typeface="Courier New"/>
              <a:buChar char="o"/>
            </a:pPr>
            <a:r>
              <a:rPr lang="pt-BR" sz="1600" b="1" noProof="0" dirty="0"/>
              <a:t>Zero:</a:t>
            </a:r>
            <a:r>
              <a:rPr lang="pt-BR" sz="1600" noProof="0" dirty="0"/>
              <a:t> ponto está na superfície</a:t>
            </a:r>
          </a:p>
        </p:txBody>
      </p:sp>
      <p:pic>
        <p:nvPicPr>
          <p:cNvPr id="5" name="Screen Recording 2024-11-12 at 17.33.20">
            <a:hlinkClick r:id="" action="ppaction://media"/>
            <a:extLst>
              <a:ext uri="{FF2B5EF4-FFF2-40B4-BE49-F238E27FC236}">
                <a16:creationId xmlns:a16="http://schemas.microsoft.com/office/drawing/2014/main" id="{E636A71D-3F2F-7C5A-C250-CE329E1CEC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7154" y="3326241"/>
            <a:ext cx="3503954" cy="1970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ABD8644-B56C-6A7D-908E-A72F58D0AA7D}"/>
              </a:ext>
            </a:extLst>
          </p:cNvPr>
          <p:cNvSpPr/>
          <p:nvPr/>
        </p:nvSpPr>
        <p:spPr>
          <a:xfrm>
            <a:off x="6244900" y="823840"/>
            <a:ext cx="1900719" cy="1900719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2F4AE276-DCA9-F69C-FA7D-6496B8AEBC33}"/>
              </a:ext>
            </a:extLst>
          </p:cNvPr>
          <p:cNvSpPr/>
          <p:nvPr/>
        </p:nvSpPr>
        <p:spPr>
          <a:xfrm>
            <a:off x="6394042" y="1372640"/>
            <a:ext cx="370404" cy="246936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B89E09C-1BDC-40A8-D505-08BC1BE2A12D}"/>
              </a:ext>
            </a:extLst>
          </p:cNvPr>
          <p:cNvSpPr/>
          <p:nvPr/>
        </p:nvSpPr>
        <p:spPr>
          <a:xfrm>
            <a:off x="5937525" y="866344"/>
            <a:ext cx="394271" cy="387316"/>
          </a:xfrm>
          <a:prstGeom prst="mathPlus">
            <a:avLst>
              <a:gd name="adj1" fmla="val 1675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00E88F6A-3CC1-8765-AFCC-107FDB02259C}"/>
              </a:ext>
            </a:extLst>
          </p:cNvPr>
          <p:cNvSpPr/>
          <p:nvPr/>
        </p:nvSpPr>
        <p:spPr>
          <a:xfrm>
            <a:off x="6468522" y="1961631"/>
            <a:ext cx="370404" cy="246936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B61A0BE8-B814-688E-9E21-D87B00C13A98}"/>
              </a:ext>
            </a:extLst>
          </p:cNvPr>
          <p:cNvSpPr/>
          <p:nvPr/>
        </p:nvSpPr>
        <p:spPr>
          <a:xfrm>
            <a:off x="7010057" y="2351592"/>
            <a:ext cx="370404" cy="246936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C3C7C59B-510A-25CC-512A-02ABECC79F7E}"/>
              </a:ext>
            </a:extLst>
          </p:cNvPr>
          <p:cNvSpPr/>
          <p:nvPr/>
        </p:nvSpPr>
        <p:spPr>
          <a:xfrm>
            <a:off x="7577838" y="2038540"/>
            <a:ext cx="370404" cy="246936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21A152B7-784A-E9C0-69C0-1D1AAF5DE634}"/>
              </a:ext>
            </a:extLst>
          </p:cNvPr>
          <p:cNvSpPr/>
          <p:nvPr/>
        </p:nvSpPr>
        <p:spPr>
          <a:xfrm>
            <a:off x="7543001" y="1184254"/>
            <a:ext cx="370404" cy="246936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3EC3D18D-F0DE-F0D2-A6C3-6F9F45EB82C6}"/>
              </a:ext>
            </a:extLst>
          </p:cNvPr>
          <p:cNvSpPr/>
          <p:nvPr/>
        </p:nvSpPr>
        <p:spPr>
          <a:xfrm>
            <a:off x="7708325" y="1611397"/>
            <a:ext cx="370404" cy="246936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7D29166F-FC52-E1CA-1385-84D1859ECD63}"/>
              </a:ext>
            </a:extLst>
          </p:cNvPr>
          <p:cNvSpPr/>
          <p:nvPr/>
        </p:nvSpPr>
        <p:spPr>
          <a:xfrm>
            <a:off x="6868303" y="979064"/>
            <a:ext cx="370404" cy="246936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Plus Sign 16">
            <a:extLst>
              <a:ext uri="{FF2B5EF4-FFF2-40B4-BE49-F238E27FC236}">
                <a16:creationId xmlns:a16="http://schemas.microsoft.com/office/drawing/2014/main" id="{328D5F27-9AC9-5E9C-251D-EDD31E4D1753}"/>
              </a:ext>
            </a:extLst>
          </p:cNvPr>
          <p:cNvSpPr/>
          <p:nvPr/>
        </p:nvSpPr>
        <p:spPr>
          <a:xfrm>
            <a:off x="5734546" y="1505621"/>
            <a:ext cx="394271" cy="387316"/>
          </a:xfrm>
          <a:prstGeom prst="mathPlus">
            <a:avLst>
              <a:gd name="adj1" fmla="val 1675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Plus Sign 17">
            <a:extLst>
              <a:ext uri="{FF2B5EF4-FFF2-40B4-BE49-F238E27FC236}">
                <a16:creationId xmlns:a16="http://schemas.microsoft.com/office/drawing/2014/main" id="{BE7AAB21-F7AF-462E-F574-EC2789A70BF6}"/>
              </a:ext>
            </a:extLst>
          </p:cNvPr>
          <p:cNvSpPr/>
          <p:nvPr/>
        </p:nvSpPr>
        <p:spPr>
          <a:xfrm>
            <a:off x="5903120" y="2072472"/>
            <a:ext cx="394271" cy="387316"/>
          </a:xfrm>
          <a:prstGeom prst="mathPlus">
            <a:avLst>
              <a:gd name="adj1" fmla="val 1675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Plus Sign 18">
            <a:extLst>
              <a:ext uri="{FF2B5EF4-FFF2-40B4-BE49-F238E27FC236}">
                <a16:creationId xmlns:a16="http://schemas.microsoft.com/office/drawing/2014/main" id="{1A538E2F-1F35-22D0-E4C0-4AEFB6C39547}"/>
              </a:ext>
            </a:extLst>
          </p:cNvPr>
          <p:cNvSpPr/>
          <p:nvPr/>
        </p:nvSpPr>
        <p:spPr>
          <a:xfrm>
            <a:off x="6331796" y="2632876"/>
            <a:ext cx="394271" cy="387316"/>
          </a:xfrm>
          <a:prstGeom prst="mathPlus">
            <a:avLst>
              <a:gd name="adj1" fmla="val 1675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Plus Sign 19">
            <a:extLst>
              <a:ext uri="{FF2B5EF4-FFF2-40B4-BE49-F238E27FC236}">
                <a16:creationId xmlns:a16="http://schemas.microsoft.com/office/drawing/2014/main" id="{D3A312E8-DEEF-499D-7AEB-D047E233FC11}"/>
              </a:ext>
            </a:extLst>
          </p:cNvPr>
          <p:cNvSpPr/>
          <p:nvPr/>
        </p:nvSpPr>
        <p:spPr>
          <a:xfrm>
            <a:off x="6487097" y="478222"/>
            <a:ext cx="394271" cy="387316"/>
          </a:xfrm>
          <a:prstGeom prst="mathPlus">
            <a:avLst>
              <a:gd name="adj1" fmla="val 1675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93F9DD4A-670F-9C14-F99B-D8D04A95A01A}"/>
              </a:ext>
            </a:extLst>
          </p:cNvPr>
          <p:cNvSpPr/>
          <p:nvPr/>
        </p:nvSpPr>
        <p:spPr>
          <a:xfrm>
            <a:off x="7223148" y="461880"/>
            <a:ext cx="394271" cy="387316"/>
          </a:xfrm>
          <a:prstGeom prst="mathPlus">
            <a:avLst>
              <a:gd name="adj1" fmla="val 1675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88C2E991-C3D2-655F-C2A0-C8D4ADC6E58C}"/>
              </a:ext>
            </a:extLst>
          </p:cNvPr>
          <p:cNvSpPr/>
          <p:nvPr/>
        </p:nvSpPr>
        <p:spPr>
          <a:xfrm>
            <a:off x="7973021" y="710785"/>
            <a:ext cx="394271" cy="387316"/>
          </a:xfrm>
          <a:prstGeom prst="mathPlus">
            <a:avLst>
              <a:gd name="adj1" fmla="val 1675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4DC8E2E4-9897-EBCA-2F24-7904FD0EFAB7}"/>
              </a:ext>
            </a:extLst>
          </p:cNvPr>
          <p:cNvSpPr/>
          <p:nvPr/>
        </p:nvSpPr>
        <p:spPr>
          <a:xfrm>
            <a:off x="8208837" y="1502134"/>
            <a:ext cx="394271" cy="387316"/>
          </a:xfrm>
          <a:prstGeom prst="mathPlus">
            <a:avLst>
              <a:gd name="adj1" fmla="val 1675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10AF0C2F-1F77-2E5E-3F1A-4A7D618A2467}"/>
              </a:ext>
            </a:extLst>
          </p:cNvPr>
          <p:cNvSpPr/>
          <p:nvPr/>
        </p:nvSpPr>
        <p:spPr>
          <a:xfrm>
            <a:off x="8103458" y="2215184"/>
            <a:ext cx="394271" cy="387316"/>
          </a:xfrm>
          <a:prstGeom prst="mathPlus">
            <a:avLst>
              <a:gd name="adj1" fmla="val 1675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7A83653B-2F55-64B1-68F7-9C408E4C31A4}"/>
              </a:ext>
            </a:extLst>
          </p:cNvPr>
          <p:cNvSpPr/>
          <p:nvPr/>
        </p:nvSpPr>
        <p:spPr>
          <a:xfrm>
            <a:off x="7661825" y="2615935"/>
            <a:ext cx="394271" cy="387316"/>
          </a:xfrm>
          <a:prstGeom prst="mathPlus">
            <a:avLst>
              <a:gd name="adj1" fmla="val 1675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A09A088C-AB98-7606-6A4A-D20942ECE7A4}"/>
              </a:ext>
            </a:extLst>
          </p:cNvPr>
          <p:cNvSpPr/>
          <p:nvPr/>
        </p:nvSpPr>
        <p:spPr>
          <a:xfrm>
            <a:off x="7069131" y="2747052"/>
            <a:ext cx="394271" cy="387316"/>
          </a:xfrm>
          <a:prstGeom prst="mathPlus">
            <a:avLst>
              <a:gd name="adj1" fmla="val 1675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3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BA7CD-473E-ECB3-65B6-81ABD1D8F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Resultado das 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8ACA5-3541-F2E4-4E19-E573CAEDD1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60</a:t>
            </a:fld>
            <a:endParaRPr lang="pt-B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6C33EC-C162-1FC1-9E5E-A946398AC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3" y="890028"/>
            <a:ext cx="7842053" cy="441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9081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2F4AB-9AE8-7431-58F0-6DEAB306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Escala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2B517-44E8-C5F7-FEAF-711A993F54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Escala é um problema. A lógica diz para multiplicar pelo inverso da escala. Contudo não vai funcionar direito, pois a escala altera a diferença da função de distância.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O truque é depois dividir o resultado pela escala.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61445-39F8-774F-31A2-9FF211624A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61</a:t>
            </a:fld>
            <a:endParaRPr lang="pt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21F9E-B2F0-C775-A0BF-D0D88C08BDCA}"/>
              </a:ext>
            </a:extLst>
          </p:cNvPr>
          <p:cNvSpPr txBox="1"/>
          <p:nvPr/>
        </p:nvSpPr>
        <p:spPr>
          <a:xfrm>
            <a:off x="759381" y="2206734"/>
            <a:ext cx="4181452" cy="116955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vec4 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sdScene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vec3 </a:t>
            </a:r>
            <a:r>
              <a:rPr lang="en-US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p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 noProof="1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  return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vec4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0.1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0.3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0.9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),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r>
              <a:rPr lang="en-US" noProof="1">
                <a:solidFill>
                  <a:srgbClr val="DADADA"/>
                </a:solidFill>
                <a:latin typeface="Menlo" panose="020B0609030804020204" pitchFamily="49" charset="0"/>
              </a:rPr>
              <a:t>     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sdOctahedron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2.0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p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US" noProof="1">
                <a:solidFill>
                  <a:srgbClr val="B4B4B4"/>
                </a:solidFill>
                <a:latin typeface="Menlo" panose="020B0609030804020204" pitchFamily="49" charset="0"/>
              </a:rPr>
              <a:t>  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0630B8-7388-CC1D-4525-7BDF4CA3F50F}"/>
              </a:ext>
            </a:extLst>
          </p:cNvPr>
          <p:cNvSpPr txBox="1"/>
          <p:nvPr/>
        </p:nvSpPr>
        <p:spPr>
          <a:xfrm>
            <a:off x="759381" y="4241093"/>
            <a:ext cx="4181452" cy="116955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vec4 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sdScene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vec3 </a:t>
            </a:r>
            <a:r>
              <a:rPr lang="en-US" b="0" noProof="1">
                <a:solidFill>
                  <a:srgbClr val="9A9A9A"/>
                </a:solidFill>
                <a:effectLst/>
                <a:latin typeface="Menlo" panose="020B0609030804020204" pitchFamily="49" charset="0"/>
              </a:rPr>
              <a:t>p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{</a:t>
            </a:r>
            <a:endParaRPr lang="en-US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 noProof="1">
                <a:solidFill>
                  <a:srgbClr val="D8A0DF"/>
                </a:solidFill>
                <a:effectLst/>
                <a:latin typeface="Menlo" panose="020B0609030804020204" pitchFamily="49" charset="0"/>
              </a:rPr>
              <a:t>  return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vec4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vec3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0.1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0.3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0.9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),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</a:p>
          <a:p>
            <a:r>
              <a:rPr lang="en-US" noProof="1">
                <a:solidFill>
                  <a:srgbClr val="DADADA"/>
                </a:solidFill>
                <a:latin typeface="Menlo" panose="020B0609030804020204" pitchFamily="49" charset="0"/>
              </a:rPr>
              <a:t>     </a:t>
            </a:r>
            <a:r>
              <a:rPr lang="en-US" b="0" noProof="1">
                <a:solidFill>
                  <a:srgbClr val="DCDCAA"/>
                </a:solidFill>
                <a:effectLst/>
                <a:latin typeface="Menlo" panose="020B0609030804020204" pitchFamily="49" charset="0"/>
              </a:rPr>
              <a:t>sdOctahedron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2.0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*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p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,</a:t>
            </a:r>
            <a:r>
              <a:rPr lang="en-US" b="0" noProof="1">
                <a:solidFill>
                  <a:srgbClr val="DADADA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1.0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)/</a:t>
            </a:r>
            <a:r>
              <a:rPr lang="en-US" b="0" noProof="1">
                <a:solidFill>
                  <a:srgbClr val="B5CEA8"/>
                </a:solidFill>
                <a:effectLst/>
                <a:latin typeface="Menlo" panose="020B0609030804020204" pitchFamily="49" charset="0"/>
              </a:rPr>
              <a:t>2.0</a:t>
            </a:r>
            <a:endParaRPr lang="en-US" b="0" noProof="1">
              <a:solidFill>
                <a:srgbClr val="B4B4B4"/>
              </a:solidFill>
              <a:effectLst/>
              <a:latin typeface="Menlo" panose="020B0609030804020204" pitchFamily="49" charset="0"/>
            </a:endParaRPr>
          </a:p>
          <a:p>
            <a:r>
              <a:rPr lang="en-US" noProof="1">
                <a:solidFill>
                  <a:srgbClr val="B4B4B4"/>
                </a:solidFill>
                <a:latin typeface="Menlo" panose="020B0609030804020204" pitchFamily="49" charset="0"/>
              </a:rPr>
              <a:t>  </a:t>
            </a:r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);</a:t>
            </a:r>
            <a:endParaRPr lang="en-US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  <a:p>
            <a:r>
              <a:rPr lang="en-US" b="0" noProof="1">
                <a:solidFill>
                  <a:srgbClr val="B4B4B4"/>
                </a:solidFill>
                <a:effectLst/>
                <a:latin typeface="Menlo" panose="020B0609030804020204" pitchFamily="49" charset="0"/>
              </a:rPr>
              <a:t>}</a:t>
            </a:r>
            <a:endParaRPr lang="en-US" b="0" noProof="1">
              <a:solidFill>
                <a:srgbClr val="DADADA"/>
              </a:solidFill>
              <a:effectLst/>
              <a:latin typeface="Menlo" panose="020B0609030804020204" pitchFamily="49" charset="0"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9979148D-B2D3-76C2-96E3-07F12964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111161"/>
            <a:ext cx="2653650" cy="149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BE24CBCE-BCAB-E6B2-033E-1C3CBFAC1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79529"/>
            <a:ext cx="2653650" cy="149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741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2F4AB-9AE8-7431-58F0-6DEAB3067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Câmera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2B517-44E8-C5F7-FEAF-711A993F5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659184" cy="4496159"/>
          </a:xfrm>
        </p:spPr>
        <p:txBody>
          <a:bodyPr/>
          <a:lstStyle/>
          <a:p>
            <a:r>
              <a:rPr lang="pt-BR" dirty="0"/>
              <a:t>Finalmente podemos manipular nossa câmera, reposicionando e rotacionando ela. Para isso vamos usar a matriz de Look At.</a:t>
            </a:r>
          </a:p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61445-39F8-774F-31A2-9FF211624A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62</a:t>
            </a:fld>
            <a:endParaRPr lang="pt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21F9E-B2F0-C775-A0BF-D0D88C08BDCA}"/>
              </a:ext>
            </a:extLst>
          </p:cNvPr>
          <p:cNvSpPr txBox="1"/>
          <p:nvPr/>
        </p:nvSpPr>
        <p:spPr>
          <a:xfrm>
            <a:off x="759381" y="1728045"/>
            <a:ext cx="7243976" cy="38164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mat4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look_at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eye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vec3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vec3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w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at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eye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u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cross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up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v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cross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w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8A0DF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return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mat4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(-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569CD6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mainImage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out vec4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fragColor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in vec2 </a:t>
            </a:r>
            <a:r>
              <a:rPr lang="en-US" sz="1100" b="1" noProof="1">
                <a:solidFill>
                  <a:srgbClr val="9A9A9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fragCoord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vec2 uv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fragCoord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.5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iResolution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xy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)/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iResolution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col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ro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5.0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mat4 view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look_at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vec3 rd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vec3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uv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rd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normalize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view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vec4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)).</a:t>
            </a:r>
            <a:r>
              <a:rPr lang="en-US" sz="1100" b="1" noProof="1">
                <a:solidFill>
                  <a:srgbClr val="9CDCFE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xyz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b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vec4 co 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DCDCA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rayMarch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rd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0.01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1100" b="1" noProof="1">
                <a:solidFill>
                  <a:srgbClr val="DADADA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100" b="1" noProof="1">
                <a:solidFill>
                  <a:srgbClr val="B5CEA8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100.0</a:t>
            </a:r>
            <a:r>
              <a:rPr lang="en-US" sz="1100" b="1" noProof="1">
                <a:solidFill>
                  <a:srgbClr val="B4B4B4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100" b="1" noProof="1">
                <a:solidFill>
                  <a:srgbClr val="B4B4B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endParaRPr lang="en-US" sz="1100" b="1" noProof="1">
              <a:solidFill>
                <a:srgbClr val="DADADA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2477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66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4" name="Google Shape;926;p84">
            <a:extLst>
              <a:ext uri="{FF2B5EF4-FFF2-40B4-BE49-F238E27FC236}">
                <a16:creationId xmlns:a16="http://schemas.microsoft.com/office/drawing/2014/main" id="{84ADE440-70D3-7993-9C1F-B5C671CFA3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66787" y="2400300"/>
            <a:ext cx="7343775" cy="328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200"/>
              <a:t>Luciano Soares</a:t>
            </a:r>
            <a:br>
              <a:rPr lang="pt-BR" sz="2200"/>
            </a:br>
            <a:r>
              <a:rPr lang="pt-BR" sz="2200"/>
              <a:t>&lt;</a:t>
            </a:r>
            <a:r>
              <a:rPr lang="pt-BR" sz="2200" err="1"/>
              <a:t>lpsoares@insper.edu.br</a:t>
            </a:r>
            <a:r>
              <a:rPr lang="pt-BR" sz="2200"/>
              <a:t>&gt;</a:t>
            </a:r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200"/>
              <a:t>Fabio Orfali</a:t>
            </a:r>
            <a:br>
              <a:rPr lang="en-BR" sz="2200"/>
            </a:br>
            <a:r>
              <a:rPr lang="en-BR" sz="2200"/>
              <a:t>&lt;fabioo1@insper.edu.br&gt;</a:t>
            </a:r>
            <a:endParaRPr lang="pt-BR" sz="2200"/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200"/>
              <a:t>Gustavo Braga</a:t>
            </a:r>
            <a:br>
              <a:rPr lang="en-BR" sz="2200"/>
            </a:br>
            <a:r>
              <a:rPr lang="en-US" sz="2200"/>
              <a:t>&lt;gustavobb1@insper.edu.br&gt;</a:t>
            </a: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300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dirty="0" err="1"/>
              <a:t>SDFs</a:t>
            </a:r>
            <a:r>
              <a:rPr lang="pt-BR" sz="2650" dirty="0"/>
              <a:t> – Exemplo círculo (2D)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7</a:t>
            </a:fld>
            <a:endParaRPr lang="pt-BR"/>
          </a:p>
        </p:txBody>
      </p:sp>
      <p:pic>
        <p:nvPicPr>
          <p:cNvPr id="8" name="Picture 7" descr="Shape Lens Blur Effect with SDFs and WebGL | Codrops">
            <a:extLst>
              <a:ext uri="{FF2B5EF4-FFF2-40B4-BE49-F238E27FC236}">
                <a16:creationId xmlns:a16="http://schemas.microsoft.com/office/drawing/2014/main" id="{7879FFB1-9A38-80C8-4F3F-9224F3648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89" y="1231204"/>
            <a:ext cx="3825713" cy="384031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5745F59-0A62-ED86-E0CC-C7E207CAE6C5}"/>
              </a:ext>
            </a:extLst>
          </p:cNvPr>
          <p:cNvSpPr/>
          <p:nvPr/>
        </p:nvSpPr>
        <p:spPr>
          <a:xfrm>
            <a:off x="5986482" y="1942304"/>
            <a:ext cx="1900719" cy="1900719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Minus Sign 5">
            <a:extLst>
              <a:ext uri="{FF2B5EF4-FFF2-40B4-BE49-F238E27FC236}">
                <a16:creationId xmlns:a16="http://schemas.microsoft.com/office/drawing/2014/main" id="{B6BBB1DB-711F-19CF-A320-6E4E249CDA6D}"/>
              </a:ext>
            </a:extLst>
          </p:cNvPr>
          <p:cNvSpPr/>
          <p:nvPr/>
        </p:nvSpPr>
        <p:spPr>
          <a:xfrm>
            <a:off x="6134706" y="2487256"/>
            <a:ext cx="370404" cy="246936"/>
          </a:xfrm>
          <a:prstGeom prst="mathMin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F0C98B5-360B-A791-C4C2-E9BB08075866}"/>
              </a:ext>
            </a:extLst>
          </p:cNvPr>
          <p:cNvSpPr/>
          <p:nvPr/>
        </p:nvSpPr>
        <p:spPr>
          <a:xfrm>
            <a:off x="5679107" y="1984808"/>
            <a:ext cx="394271" cy="387316"/>
          </a:xfrm>
          <a:prstGeom prst="mathPlus">
            <a:avLst>
              <a:gd name="adj1" fmla="val 1675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976A9C-B0F2-D408-5673-C9FEA9954AA6}"/>
              </a:ext>
            </a:extLst>
          </p:cNvPr>
          <p:cNvCxnSpPr>
            <a:endCxn id="3" idx="0"/>
          </p:cNvCxnSpPr>
          <p:nvPr/>
        </p:nvCxnSpPr>
        <p:spPr>
          <a:xfrm flipV="1">
            <a:off x="6936841" y="1942304"/>
            <a:ext cx="1" cy="9743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C3F817A-A54C-FD22-E2BE-F39D93153391}"/>
              </a:ext>
            </a:extLst>
          </p:cNvPr>
          <p:cNvSpPr txBox="1"/>
          <p:nvPr/>
        </p:nvSpPr>
        <p:spPr>
          <a:xfrm>
            <a:off x="6622635" y="2124443"/>
            <a:ext cx="394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87FC9D-A6A7-93C0-2D08-EE1B1ECB9521}"/>
              </a:ext>
            </a:extLst>
          </p:cNvPr>
          <p:cNvSpPr txBox="1"/>
          <p:nvPr/>
        </p:nvSpPr>
        <p:spPr>
          <a:xfrm>
            <a:off x="6944299" y="2725160"/>
            <a:ext cx="10675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7030A0"/>
                </a:solidFill>
              </a:rPr>
              <a:t>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CDCBD2B-ADC8-FB56-830F-14C563BB3052}"/>
              </a:ext>
            </a:extLst>
          </p:cNvPr>
          <p:cNvCxnSpPr>
            <a:cxnSpLocks/>
          </p:cNvCxnSpPr>
          <p:nvPr/>
        </p:nvCxnSpPr>
        <p:spPr>
          <a:xfrm flipH="1">
            <a:off x="5583325" y="2923011"/>
            <a:ext cx="1350085" cy="91325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CBCF4153-CADE-4C57-1F4C-A6E519AF1273}"/>
              </a:ext>
            </a:extLst>
          </p:cNvPr>
          <p:cNvSpPr/>
          <p:nvPr/>
        </p:nvSpPr>
        <p:spPr>
          <a:xfrm>
            <a:off x="6892798" y="2879049"/>
            <a:ext cx="82194" cy="82193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87CF76-45AA-15EC-ADD2-17D2CCB8A5BA}"/>
              </a:ext>
            </a:extLst>
          </p:cNvPr>
          <p:cNvSpPr/>
          <p:nvPr/>
        </p:nvSpPr>
        <p:spPr>
          <a:xfrm>
            <a:off x="5531706" y="3797181"/>
            <a:ext cx="82194" cy="82193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0D0FCD-D30C-7986-CC8A-898B4AF7771A}"/>
              </a:ext>
            </a:extLst>
          </p:cNvPr>
          <p:cNvSpPr txBox="1"/>
          <p:nvPr/>
        </p:nvSpPr>
        <p:spPr>
          <a:xfrm>
            <a:off x="5306026" y="3541564"/>
            <a:ext cx="2222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3">
                    <a:lumMod val="50000"/>
                  </a:schemeClr>
                </a:solidFill>
              </a:rPr>
              <a:t>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1B92EC4-45CE-3150-5FCB-2CF487DEB6F2}"/>
                  </a:ext>
                </a:extLst>
              </p:cNvPr>
              <p:cNvSpPr txBox="1"/>
              <p:nvPr/>
            </p:nvSpPr>
            <p:spPr>
              <a:xfrm>
                <a:off x="7179058" y="4020652"/>
                <a:ext cx="1416285" cy="7187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𝐶𝑃</m:t>
                          </m:r>
                        </m:e>
                      </m:acc>
                    </m:oMath>
                  </m:oMathPara>
                </a14:m>
                <a:endParaRPr lang="pt-BR" b="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𝑆𝐷𝐹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pt-B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pt-BR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BR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</m:d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pt-BR" dirty="0"/>
              </a:p>
              <a:p>
                <a:endParaRPr lang="pt-BR" b="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1B92EC4-45CE-3150-5FCB-2CF487DEB6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9058" y="4020652"/>
                <a:ext cx="1416285" cy="718723"/>
              </a:xfrm>
              <a:prstGeom prst="rect">
                <a:avLst/>
              </a:prstGeom>
              <a:blipFill>
                <a:blip r:embed="rId4"/>
                <a:stretch>
                  <a:fillRect l="-43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0515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C40B-ABD0-3CDC-10C0-B5535BB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650" noProof="0" dirty="0" err="1"/>
              <a:t>SDFs</a:t>
            </a:r>
            <a:r>
              <a:rPr lang="pt-BR" sz="2650" noProof="0" dirty="0"/>
              <a:t> – Exemplo Círculo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C2560-24B3-EAD9-DC92-1B163F3ED9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8</a:t>
            </a:fld>
            <a:endParaRPr lang="pt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4BE13C-A9A3-E4C0-4F88-F1097F957DF0}"/>
              </a:ext>
            </a:extLst>
          </p:cNvPr>
          <p:cNvSpPr txBox="1"/>
          <p:nvPr/>
        </p:nvSpPr>
        <p:spPr>
          <a:xfrm>
            <a:off x="475945" y="781339"/>
            <a:ext cx="7555691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 b="1" noProof="0" dirty="0"/>
              <a:t>No </a:t>
            </a:r>
            <a:r>
              <a:rPr lang="pt-BR" sz="2400" b="1" noProof="0" dirty="0" err="1"/>
              <a:t>shadertoy</a:t>
            </a:r>
            <a:r>
              <a:rPr lang="pt-BR" sz="2400" b="1" noProof="0" dirty="0"/>
              <a:t>:</a:t>
            </a:r>
            <a:endParaRPr lang="pt-BR" sz="2400" noProof="0" dirty="0"/>
          </a:p>
          <a:p>
            <a:r>
              <a:rPr lang="pt-BR" b="1" noProof="0" dirty="0"/>
              <a:t>(Qualquer semelhança com a aula de </a:t>
            </a:r>
            <a:r>
              <a:rPr lang="pt-BR" b="1" noProof="0" dirty="0" err="1"/>
              <a:t>shaders</a:t>
            </a:r>
            <a:r>
              <a:rPr lang="pt-BR" b="1" noProof="0" dirty="0"/>
              <a:t> não é mera coincidência)</a:t>
            </a:r>
            <a:endParaRPr lang="pt-BR" sz="2000" noProof="0" dirty="0"/>
          </a:p>
        </p:txBody>
      </p:sp>
      <p:pic>
        <p:nvPicPr>
          <p:cNvPr id="12" name="Picture 11" descr="A black circle in a grey circle&#10;&#10;Description automatically generated">
            <a:extLst>
              <a:ext uri="{FF2B5EF4-FFF2-40B4-BE49-F238E27FC236}">
                <a16:creationId xmlns:a16="http://schemas.microsoft.com/office/drawing/2014/main" id="{EFC417CD-BD2A-EF42-72CA-84094DDB2E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39" r="15221" b="217"/>
          <a:stretch/>
        </p:blipFill>
        <p:spPr>
          <a:xfrm>
            <a:off x="567105" y="3123625"/>
            <a:ext cx="2835530" cy="2354641"/>
          </a:xfrm>
          <a:prstGeom prst="rect">
            <a:avLst/>
          </a:prstGeom>
        </p:spPr>
      </p:pic>
      <p:pic>
        <p:nvPicPr>
          <p:cNvPr id="13" name="Picture 12" descr="A black circle with a white center&#10;&#10;Description automatically generated">
            <a:extLst>
              <a:ext uri="{FF2B5EF4-FFF2-40B4-BE49-F238E27FC236}">
                <a16:creationId xmlns:a16="http://schemas.microsoft.com/office/drawing/2014/main" id="{E66006F9-8F5A-8CB8-16E6-9956C243E7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74" t="431" r="14116" b="-99"/>
          <a:stretch/>
        </p:blipFill>
        <p:spPr>
          <a:xfrm>
            <a:off x="4929890" y="3291793"/>
            <a:ext cx="2832149" cy="22134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AAA2A6-E5E7-2FAC-AA87-C6FDBF58FA57}"/>
              </a:ext>
            </a:extLst>
          </p:cNvPr>
          <p:cNvSpPr txBox="1"/>
          <p:nvPr/>
        </p:nvSpPr>
        <p:spPr>
          <a:xfrm>
            <a:off x="4930304" y="2984142"/>
            <a:ext cx="139508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Com abs():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E44898-36D6-2FD5-1311-4859E51BDD08}"/>
              </a:ext>
            </a:extLst>
          </p:cNvPr>
          <p:cNvSpPr txBox="1"/>
          <p:nvPr/>
        </p:nvSpPr>
        <p:spPr>
          <a:xfrm>
            <a:off x="567104" y="1499217"/>
            <a:ext cx="7379692" cy="138499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void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mainImage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 </a:t>
            </a:r>
            <a:r>
              <a:rPr lang="en-US" b="0" noProof="1">
                <a:solidFill>
                  <a:srgbClr val="267F99"/>
                </a:solidFill>
                <a:effectLst/>
                <a:latin typeface="Menlo" panose="020B0609030804020204" pitchFamily="49" charset="0"/>
              </a:rPr>
              <a:t>out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267F99"/>
                </a:solidFill>
                <a:effectLst/>
                <a:latin typeface="Menlo" panose="020B0609030804020204" pitchFamily="49" charset="0"/>
              </a:rPr>
              <a:t>vec4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fragColor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b="0" noProof="1">
                <a:solidFill>
                  <a:srgbClr val="267F99"/>
                </a:solidFill>
                <a:effectLst/>
                <a:latin typeface="Menlo" panose="020B0609030804020204" pitchFamily="49" charset="0"/>
              </a:rPr>
              <a:t>in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267F99"/>
                </a:solidFill>
                <a:effectLst/>
                <a:latin typeface="Menlo" panose="020B0609030804020204" pitchFamily="49" charset="0"/>
              </a:rPr>
              <a:t>vec2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fragCoord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)</a:t>
            </a:r>
          </a:p>
          <a:p>
            <a:pPr>
              <a:buNone/>
            </a:pP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{</a:t>
            </a:r>
          </a:p>
          <a:p>
            <a:pPr>
              <a:buNone/>
            </a:pP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   vec2 uv </a:t>
            </a:r>
            <a:r>
              <a:rPr lang="en-US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(fragCoord </a:t>
            </a:r>
            <a:r>
              <a:rPr lang="en-US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iResolution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xy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2.0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) </a:t>
            </a:r>
            <a:r>
              <a:rPr lang="en-US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iResolution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.</a:t>
            </a:r>
            <a:r>
              <a:rPr lang="en-US" b="0" noProof="1">
                <a:solidFill>
                  <a:srgbClr val="001080"/>
                </a:solidFill>
                <a:effectLst/>
                <a:latin typeface="Menlo" panose="020B0609030804020204" pitchFamily="49" charset="0"/>
              </a:rPr>
              <a:t>y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pPr>
              <a:buNone/>
            </a:pPr>
            <a:r>
              <a:rPr lang="en-US" b="0" noProof="1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    float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circ </a:t>
            </a:r>
            <a:r>
              <a:rPr lang="en-US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length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(uv) </a:t>
            </a:r>
            <a:r>
              <a:rPr lang="en-US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098658"/>
                </a:solidFill>
                <a:effectLst/>
                <a:latin typeface="Menlo" panose="020B0609030804020204" pitchFamily="49" charset="0"/>
              </a:rPr>
              <a:t>0.3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;</a:t>
            </a:r>
          </a:p>
          <a:p>
            <a:pPr>
              <a:buNone/>
            </a:pP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   fragColor </a:t>
            </a:r>
            <a:r>
              <a:rPr lang="en-US" b="0" noProof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b="0" noProof="1">
                <a:solidFill>
                  <a:srgbClr val="795E26"/>
                </a:solidFill>
                <a:effectLst/>
                <a:latin typeface="Menlo" panose="020B0609030804020204" pitchFamily="49" charset="0"/>
              </a:rPr>
              <a:t>vec4</a:t>
            </a: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(circ);</a:t>
            </a:r>
          </a:p>
          <a:p>
            <a:pPr>
              <a:buNone/>
            </a:pPr>
            <a:r>
              <a:rPr lang="en-US" b="0" noProof="1">
                <a:solidFill>
                  <a:srgbClr val="3B3B3B"/>
                </a:solidFill>
                <a:effectLst/>
                <a:latin typeface="Menlo" panose="020B060903080402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94012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9D3C2-724E-FD16-777C-670FDF87C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SDF (</a:t>
            </a:r>
            <a:r>
              <a:rPr lang="pt-BR" noProof="1"/>
              <a:t>Signed Distance Function</a:t>
            </a:r>
            <a:r>
              <a:rPr lang="pt-BR"/>
              <a:t>) em 3D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104D1-C79C-B57F-AB64-BDC260503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1621411"/>
          </a:xfrm>
        </p:spPr>
        <p:txBody>
          <a:bodyPr/>
          <a:lstStyle/>
          <a:p>
            <a:r>
              <a:rPr lang="pt-BR" dirty="0"/>
              <a:t>Da mesma forma que as </a:t>
            </a:r>
            <a:r>
              <a:rPr lang="pt-BR" dirty="0" err="1"/>
              <a:t>SDFs</a:t>
            </a:r>
            <a:r>
              <a:rPr lang="pt-BR" dirty="0"/>
              <a:t> 2D, as </a:t>
            </a:r>
            <a:r>
              <a:rPr lang="pt-BR" dirty="0" err="1"/>
              <a:t>SDFs</a:t>
            </a:r>
            <a:r>
              <a:rPr lang="pt-BR" dirty="0"/>
              <a:t> 3D retornam a menor distância de um ponto no espaço a uma superfície. </a:t>
            </a:r>
          </a:p>
          <a:p>
            <a:r>
              <a:rPr lang="pt-BR" dirty="0"/>
              <a:t>Mas agora temos uma coordenada a mais, assim por exemplo para uma esfera de raio ‘</a:t>
            </a:r>
            <a:r>
              <a:rPr lang="pt-BR" dirty="0" err="1"/>
              <a:t>r</a:t>
            </a:r>
            <a:r>
              <a:rPr lang="pt-BR" dirty="0"/>
              <a:t>’ a função ficaria: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17270-C406-7702-D2FE-78DB05BC50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9</a:t>
            </a:fld>
            <a:endParaRPr lang="pt-B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333BFC7-BC4B-DCCE-AF8A-D5B673DB6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619" y="3024499"/>
            <a:ext cx="1924312" cy="192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8950DC-7481-6A92-6C68-4CE81B66ED04}"/>
                  </a:ext>
                </a:extLst>
              </p:cNvPr>
              <p:cNvSpPr txBox="1"/>
              <p:nvPr/>
            </p:nvSpPr>
            <p:spPr>
              <a:xfrm>
                <a:off x="649224" y="2239764"/>
                <a:ext cx="7644384" cy="6887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𝑑𝑖𝑠𝑡</m:t>
                      </m:r>
                      <m:d>
                        <m:dPr>
                          <m:ctrlPr>
                            <a:rPr lang="pt-BR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t-BR" sz="32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pt-BR" sz="3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pt-BR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3200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pt-BR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D8950DC-7481-6A92-6C68-4CE81B66E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4" y="2239764"/>
                <a:ext cx="7644384" cy="6887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481582A3-D178-5DC4-6541-EE7E2ED3C3E7}"/>
              </a:ext>
            </a:extLst>
          </p:cNvPr>
          <p:cNvSpPr/>
          <p:nvPr/>
        </p:nvSpPr>
        <p:spPr>
          <a:xfrm>
            <a:off x="6455664" y="3259690"/>
            <a:ext cx="100584" cy="10058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C825B0-F549-B962-D877-BFC16CD4ED56}"/>
              </a:ext>
            </a:extLst>
          </p:cNvPr>
          <p:cNvCxnSpPr/>
          <p:nvPr/>
        </p:nvCxnSpPr>
        <p:spPr>
          <a:xfrm flipV="1">
            <a:off x="4402775" y="3140818"/>
            <a:ext cx="0" cy="8458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05EF556-23D9-313D-D71E-1A70BEDD6933}"/>
              </a:ext>
            </a:extLst>
          </p:cNvPr>
          <p:cNvSpPr txBox="1"/>
          <p:nvPr/>
        </p:nvSpPr>
        <p:spPr>
          <a:xfrm>
            <a:off x="4401755" y="3360274"/>
            <a:ext cx="678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C684F0-302D-C7AA-C8B5-E2628886F148}"/>
              </a:ext>
            </a:extLst>
          </p:cNvPr>
          <p:cNvSpPr txBox="1"/>
          <p:nvPr/>
        </p:nvSpPr>
        <p:spPr>
          <a:xfrm>
            <a:off x="6129909" y="3299611"/>
            <a:ext cx="852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t-BR" sz="1800" i="1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x,y,z</a:t>
            </a:r>
            <a:r>
              <a:rPr lang="pt-BR" sz="180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029620-6522-15B5-8E67-D62EB08224D4}"/>
              </a:ext>
            </a:extLst>
          </p:cNvPr>
          <p:cNvSpPr txBox="1"/>
          <p:nvPr/>
        </p:nvSpPr>
        <p:spPr>
          <a:xfrm>
            <a:off x="782483" y="4921645"/>
            <a:ext cx="76443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/>
              <a:t>Normalmente desenhamos a esfera no zero da equação, ou seja, na curva de nível zero.</a:t>
            </a:r>
          </a:p>
        </p:txBody>
      </p:sp>
    </p:spTree>
    <p:extLst>
      <p:ext uri="{BB962C8B-B14F-4D97-AF65-F5344CB8AC3E}">
        <p14:creationId xmlns:p14="http://schemas.microsoft.com/office/powerpoint/2010/main" val="290325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7718</Words>
  <Application>Microsoft Office PowerPoint</Application>
  <PresentationFormat>On-screen Show (16:10)</PresentationFormat>
  <Paragraphs>1018</Paragraphs>
  <Slides>63</Slides>
  <Notes>46</Notes>
  <HiddenSlides>18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3" baseType="lpstr">
      <vt:lpstr>Arial</vt:lpstr>
      <vt:lpstr>Calibri</vt:lpstr>
      <vt:lpstr>Cambria Math</vt:lpstr>
      <vt:lpstr>Courier New</vt:lpstr>
      <vt:lpstr>Google Sans</vt:lpstr>
      <vt:lpstr>Menlo</vt:lpstr>
      <vt:lpstr>system-ui</vt:lpstr>
      <vt:lpstr>Times New Roman</vt:lpstr>
      <vt:lpstr>Verdana</vt:lpstr>
      <vt:lpstr>Personalizar design</vt:lpstr>
      <vt:lpstr>PowerPoint Presentation</vt:lpstr>
      <vt:lpstr>Ray Marching: Introdução</vt:lpstr>
      <vt:lpstr>Ray Marching: Exemplos</vt:lpstr>
      <vt:lpstr>O que é Distância?</vt:lpstr>
      <vt:lpstr>O que é Signed Distance Function (SDF) </vt:lpstr>
      <vt:lpstr>Signed Distance Function (SDF)</vt:lpstr>
      <vt:lpstr>SDFs – Exemplo círculo (2D)</vt:lpstr>
      <vt:lpstr>SDFs – Exemplo Círculo</vt:lpstr>
      <vt:lpstr>SDF (Signed Distance Function) em 3D</vt:lpstr>
      <vt:lpstr>Ray Marching: Introdução</vt:lpstr>
      <vt:lpstr>Ray Marching: Algoritmo</vt:lpstr>
      <vt:lpstr>Ray Marching: Algoritmo</vt:lpstr>
      <vt:lpstr>Ray Marching: Algoritmo</vt:lpstr>
      <vt:lpstr>Ray Marching: Algoritmo</vt:lpstr>
      <vt:lpstr>Ray Marching: Algoritmo</vt:lpstr>
      <vt:lpstr>Ray Marching: Algoritmo</vt:lpstr>
      <vt:lpstr>Ray Marching: Algoritmo</vt:lpstr>
      <vt:lpstr>Ray Marching: Algoritmo</vt:lpstr>
      <vt:lpstr>Ray Marching: Algoritmo</vt:lpstr>
      <vt:lpstr>Ray Marching: Algoritmo</vt:lpstr>
      <vt:lpstr>Ray Marching: Algoritmo</vt:lpstr>
      <vt:lpstr>Ray Marching: Algoritmo</vt:lpstr>
      <vt:lpstr>Ray Marching: Visualização</vt:lpstr>
      <vt:lpstr>Ray Marching: Exemplos visualização interativos</vt:lpstr>
      <vt:lpstr>Lançamento de Raios </vt:lpstr>
      <vt:lpstr>Lançamento de Raios</vt:lpstr>
      <vt:lpstr>Raios</vt:lpstr>
      <vt:lpstr>Como sabemos se há um objeto?</vt:lpstr>
      <vt:lpstr>Lançamento de Raios - Exemplo </vt:lpstr>
      <vt:lpstr>Origem dos raios</vt:lpstr>
      <vt:lpstr>Origem dos raios</vt:lpstr>
      <vt:lpstr>Distance Functions for Basic Primitives</vt:lpstr>
      <vt:lpstr>Cálculo de Iluminação</vt:lpstr>
      <vt:lpstr>Calculando a Normal pelo Gradiente</vt:lpstr>
      <vt:lpstr>Calculando a Normal pelo Gradiente</vt:lpstr>
      <vt:lpstr>Gradiente na Superfície</vt:lpstr>
      <vt:lpstr>Calculando a Normal na Superfície</vt:lpstr>
      <vt:lpstr>Calculando a Normal na Superfície</vt:lpstr>
      <vt:lpstr>Calculando Iluminação</vt:lpstr>
      <vt:lpstr>Calculando Iluminação</vt:lpstr>
      <vt:lpstr>Slide escondido, ray marching visualização</vt:lpstr>
      <vt:lpstr>Transformações</vt:lpstr>
      <vt:lpstr>Translação</vt:lpstr>
      <vt:lpstr>Rotação</vt:lpstr>
      <vt:lpstr>Coordenadas Homogêneas</vt:lpstr>
      <vt:lpstr>Escala</vt:lpstr>
      <vt:lpstr>Projeto</vt:lpstr>
      <vt:lpstr>Referências</vt:lpstr>
      <vt:lpstr>Buscando uma esfera</vt:lpstr>
      <vt:lpstr>Calculando a Normal na Superfície em GLSL</vt:lpstr>
      <vt:lpstr>Verificando o cálculo</vt:lpstr>
      <vt:lpstr>Iluminando a esfera</vt:lpstr>
      <vt:lpstr>Material e Luz Ambiente</vt:lpstr>
      <vt:lpstr>Múltiplos objetos</vt:lpstr>
      <vt:lpstr>Múltiplos objetos</vt:lpstr>
      <vt:lpstr>Resultado do gerenciamento de objetos</vt:lpstr>
      <vt:lpstr>Selecionando cores</vt:lpstr>
      <vt:lpstr>Cores (Parte 1)</vt:lpstr>
      <vt:lpstr>Cores (Parte 2)</vt:lpstr>
      <vt:lpstr>Resultado das Cores</vt:lpstr>
      <vt:lpstr>Escala</vt:lpstr>
      <vt:lpstr>Câmera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Soares</cp:lastModifiedBy>
  <cp:revision>255</cp:revision>
  <dcterms:modified xsi:type="dcterms:W3CDTF">2025-10-27T22:52:36Z</dcterms:modified>
</cp:coreProperties>
</file>