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77"/>
  </p:notesMasterIdLst>
  <p:sldIdLst>
    <p:sldId id="256" r:id="rId2"/>
    <p:sldId id="33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51" r:id="rId11"/>
    <p:sldId id="264" r:id="rId12"/>
    <p:sldId id="265" r:id="rId13"/>
    <p:sldId id="266" r:id="rId14"/>
    <p:sldId id="353" r:id="rId15"/>
    <p:sldId id="267" r:id="rId16"/>
    <p:sldId id="268" r:id="rId17"/>
    <p:sldId id="269" r:id="rId18"/>
    <p:sldId id="356" r:id="rId19"/>
    <p:sldId id="270" r:id="rId20"/>
    <p:sldId id="271" r:id="rId21"/>
    <p:sldId id="349" r:id="rId22"/>
    <p:sldId id="30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57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0" r:id="rId60"/>
    <p:sldId id="311" r:id="rId61"/>
    <p:sldId id="312" r:id="rId62"/>
    <p:sldId id="313" r:id="rId63"/>
    <p:sldId id="344" r:id="rId64"/>
    <p:sldId id="345" r:id="rId65"/>
    <p:sldId id="338" r:id="rId66"/>
    <p:sldId id="341" r:id="rId67"/>
    <p:sldId id="342" r:id="rId68"/>
    <p:sldId id="343" r:id="rId69"/>
    <p:sldId id="350" r:id="rId70"/>
    <p:sldId id="323" r:id="rId71"/>
    <p:sldId id="346" r:id="rId72"/>
    <p:sldId id="330" r:id="rId73"/>
    <p:sldId id="315" r:id="rId74"/>
    <p:sldId id="316" r:id="rId75"/>
    <p:sldId id="317" r:id="rId76"/>
  </p:sldIdLst>
  <p:sldSz cx="9144000" cy="5715000" type="screen16x10"/>
  <p:notesSz cx="6858000" cy="9144000"/>
  <p:embeddedFontLs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Georgia" panose="02040502050405020303" pitchFamily="18" charset="0"/>
      <p:regular r:id="rId82"/>
      <p:bold r:id="rId83"/>
      <p:italic r:id="rId84"/>
      <p:boldItalic r:id="rId85"/>
    </p:embeddedFont>
    <p:embeddedFont>
      <p:font typeface="Libre Baskerville" panose="02000000000000000000" pitchFamily="2" charset="0"/>
      <p:regular r:id="rId86"/>
      <p:bold r:id="rId87"/>
      <p:italic r:id="rId88"/>
    </p:embeddedFont>
    <p:embeddedFont>
      <p:font typeface="Merriweather Sans" pitchFamily="2" charset="0"/>
      <p:regular r:id="rId89"/>
      <p:bold r:id="rId90"/>
      <p:italic r:id="rId91"/>
      <p:boldItalic r:id="rId92"/>
    </p:embeddedFont>
    <p:embeddedFont>
      <p:font typeface="Roboto" panose="02000000000000000000" pitchFamily="2" charset="0"/>
      <p:regular r:id="rId93"/>
      <p:bold r:id="rId94"/>
      <p:italic r:id="rId95"/>
      <p:boldItalic r:id="rId96"/>
    </p:embeddedFont>
    <p:embeddedFont>
      <p:font typeface="Source Code Pro" panose="020B0509030403020204" pitchFamily="49" charset="0"/>
      <p:regular r:id="rId97"/>
      <p:bold r:id="rId98"/>
      <p:italic r:id="rId99"/>
      <p:boldItalic r:id="rId100"/>
    </p:embeddedFont>
    <p:embeddedFont>
      <p:font typeface="Verdana" panose="020B0604030504040204" pitchFamily="34" charset="0"/>
      <p:regular r:id="rId101"/>
      <p:bold r:id="rId102"/>
      <p:italic r:id="rId103"/>
      <p:bold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1675B-A753-48DE-9991-0BA7A4CC4073}" v="271" dt="2025-09-16T21:59:50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95"/>
  </p:normalViewPr>
  <p:slideViewPr>
    <p:cSldViewPr snapToGrid="0">
      <p:cViewPr>
        <p:scale>
          <a:sx n="106" d="100"/>
          <a:sy n="106" d="100"/>
        </p:scale>
        <p:origin x="726" y="1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102" Type="http://schemas.openxmlformats.org/officeDocument/2006/relationships/font" Target="fonts/font25.fntdata"/><Relationship Id="rId5" Type="http://schemas.openxmlformats.org/officeDocument/2006/relationships/slide" Target="slides/slide4.xml"/><Relationship Id="rId90" Type="http://schemas.openxmlformats.org/officeDocument/2006/relationships/font" Target="fonts/font13.fntdata"/><Relationship Id="rId95" Type="http://schemas.openxmlformats.org/officeDocument/2006/relationships/font" Target="fonts/font1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6.fntdata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4.fntdata"/><Relationship Id="rId96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font" Target="fonts/font17.fntdata"/><Relationship Id="rId99" Type="http://schemas.openxmlformats.org/officeDocument/2006/relationships/font" Target="fonts/font22.fntdata"/><Relationship Id="rId10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6/11/relationships/changesInfo" Target="changesInfos/changesInfo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20.fntdata"/><Relationship Id="rId104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0.fntdata"/><Relationship Id="rId110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100" Type="http://schemas.openxmlformats.org/officeDocument/2006/relationships/font" Target="fonts/font23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6.fntdata"/><Relationship Id="rId98" Type="http://schemas.openxmlformats.org/officeDocument/2006/relationships/font" Target="fonts/font2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6.fntdata"/><Relationship Id="rId88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Pereira Soares" userId="S::lucianops@insper.edu.br::16c53e34-c952-423e-8700-c0525d23304f" providerId="AD" clId="Web-{6118DB00-E8F7-1C42-4A96-5738259A9A5C}"/>
    <pc:docChg chg="addSld">
      <pc:chgData name="Luciano Pereira Soares" userId="S::lucianops@insper.edu.br::16c53e34-c952-423e-8700-c0525d23304f" providerId="AD" clId="Web-{6118DB00-E8F7-1C42-4A96-5738259A9A5C}" dt="2024-10-15T10:34:45.953" v="1"/>
      <pc:docMkLst>
        <pc:docMk/>
      </pc:docMkLst>
      <pc:sldChg chg="add replId">
        <pc:chgData name="Luciano Pereira Soares" userId="S::lucianops@insper.edu.br::16c53e34-c952-423e-8700-c0525d23304f" providerId="AD" clId="Web-{6118DB00-E8F7-1C42-4A96-5738259A9A5C}" dt="2024-10-15T10:34:40.531" v="0"/>
        <pc:sldMkLst>
          <pc:docMk/>
          <pc:sldMk cId="1121301941" sldId="347"/>
        </pc:sldMkLst>
      </pc:sldChg>
      <pc:sldChg chg="add replId">
        <pc:chgData name="Luciano Pereira Soares" userId="S::lucianops@insper.edu.br::16c53e34-c952-423e-8700-c0525d23304f" providerId="AD" clId="Web-{6118DB00-E8F7-1C42-4A96-5738259A9A5C}" dt="2024-10-15T10:34:45.953" v="1"/>
        <pc:sldMkLst>
          <pc:docMk/>
          <pc:sldMk cId="2849461417" sldId="348"/>
        </pc:sldMkLst>
      </pc:sldChg>
    </pc:docChg>
  </pc:docChgLst>
  <pc:docChgLst>
    <pc:chgData name="Luciano Pereira Soares" userId="16c53e34-c952-423e-8700-c0525d23304f" providerId="ADAL" clId="{13E7FAC2-20B4-44FC-B832-A209A03F9DD1}"/>
    <pc:docChg chg="undo custSel modSld">
      <pc:chgData name="Luciano Pereira Soares" userId="16c53e34-c952-423e-8700-c0525d23304f" providerId="ADAL" clId="{13E7FAC2-20B4-44FC-B832-A209A03F9DD1}" dt="2024-10-09T21:14:28.576" v="4" actId="1076"/>
      <pc:docMkLst>
        <pc:docMk/>
      </pc:docMkLst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2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3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4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5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6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7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8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69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70"/>
        </pc:sldMkLst>
      </pc:sldChg>
      <pc:sldChg chg="mod modShow">
        <pc:chgData name="Luciano Pereira Soares" userId="16c53e34-c952-423e-8700-c0525d23304f" providerId="ADAL" clId="{13E7FAC2-20B4-44FC-B832-A209A03F9DD1}" dt="2024-10-09T20:46:51.918" v="0" actId="729"/>
        <pc:sldMkLst>
          <pc:docMk/>
          <pc:sldMk cId="0" sldId="271"/>
        </pc:sldMkLst>
      </pc:sldChg>
      <pc:sldChg chg="delSp modSp mod">
        <pc:chgData name="Luciano Pereira Soares" userId="16c53e34-c952-423e-8700-c0525d23304f" providerId="ADAL" clId="{13E7FAC2-20B4-44FC-B832-A209A03F9DD1}" dt="2024-10-09T21:14:28.576" v="4" actId="1076"/>
        <pc:sldMkLst>
          <pc:docMk/>
          <pc:sldMk cId="0" sldId="323"/>
        </pc:sldMkLst>
      </pc:sldChg>
    </pc:docChg>
  </pc:docChgLst>
  <pc:docChgLst>
    <pc:chgData name="Luciano Pereira Soares" userId="16c53e34-c952-423e-8700-c0525d23304f" providerId="ADAL" clId="{1D55A5D4-1FC1-4934-A025-59DDC391468D}"/>
    <pc:docChg chg="undo custSel addSld delSld modSld">
      <pc:chgData name="Luciano Pereira Soares" userId="16c53e34-c952-423e-8700-c0525d23304f" providerId="ADAL" clId="{1D55A5D4-1FC1-4934-A025-59DDC391468D}" dt="2025-09-16T21:59:52.241" v="798" actId="478"/>
      <pc:docMkLst>
        <pc:docMk/>
      </pc:docMkLst>
      <pc:sldChg chg="modSp mod">
        <pc:chgData name="Luciano Pereira Soares" userId="16c53e34-c952-423e-8700-c0525d23304f" providerId="ADAL" clId="{1D55A5D4-1FC1-4934-A025-59DDC391468D}" dt="2025-09-16T18:53:51.925" v="1" actId="20577"/>
        <pc:sldMkLst>
          <pc:docMk/>
          <pc:sldMk cId="0" sldId="256"/>
        </pc:sldMkLst>
        <pc:spChg chg="mod">
          <ac:chgData name="Luciano Pereira Soares" userId="16c53e34-c952-423e-8700-c0525d23304f" providerId="ADAL" clId="{1D55A5D4-1FC1-4934-A025-59DDC391468D}" dt="2025-09-16T18:53:51.925" v="1" actId="20577"/>
          <ac:spMkLst>
            <pc:docMk/>
            <pc:sldMk cId="0" sldId="256"/>
            <ac:spMk id="28" creationId="{00000000-0000-0000-0000-000000000000}"/>
          </ac:spMkLst>
        </pc:spChg>
      </pc:sldChg>
      <pc:sldChg chg="addSp delSp modSp add del mod modAnim modShow">
        <pc:chgData name="Luciano Pereira Soares" userId="16c53e34-c952-423e-8700-c0525d23304f" providerId="ADAL" clId="{1D55A5D4-1FC1-4934-A025-59DDC391468D}" dt="2025-09-16T21:59:52.241" v="798" actId="478"/>
        <pc:sldMkLst>
          <pc:docMk/>
          <pc:sldMk cId="0" sldId="263"/>
        </pc:sldMkLst>
        <pc:spChg chg="add del mod">
          <ac:chgData name="Luciano Pereira Soares" userId="16c53e34-c952-423e-8700-c0525d23304f" providerId="ADAL" clId="{1D55A5D4-1FC1-4934-A025-59DDC391468D}" dt="2025-09-16T21:59:52.241" v="798" actId="478"/>
          <ac:spMkLst>
            <pc:docMk/>
            <pc:sldMk cId="0" sldId="263"/>
            <ac:spMk id="2" creationId="{59973D22-0A32-A696-1AC1-16A0CDAC1E14}"/>
          </ac:spMkLst>
        </pc:spChg>
      </pc:sldChg>
      <pc:sldChg chg="mod modShow">
        <pc:chgData name="Luciano Pereira Soares" userId="16c53e34-c952-423e-8700-c0525d23304f" providerId="ADAL" clId="{1D55A5D4-1FC1-4934-A025-59DDC391468D}" dt="2025-09-16T19:12:03.542" v="90" actId="729"/>
        <pc:sldMkLst>
          <pc:docMk/>
          <pc:sldMk cId="0" sldId="266"/>
        </pc:sldMkLst>
      </pc:sldChg>
      <pc:sldChg chg="mod modShow">
        <pc:chgData name="Luciano Pereira Soares" userId="16c53e34-c952-423e-8700-c0525d23304f" providerId="ADAL" clId="{1D55A5D4-1FC1-4934-A025-59DDC391468D}" dt="2025-09-16T21:18:22.016" v="537" actId="729"/>
        <pc:sldMkLst>
          <pc:docMk/>
          <pc:sldMk cId="0" sldId="269"/>
        </pc:sldMkLst>
      </pc:sldChg>
      <pc:sldChg chg="modSp mod">
        <pc:chgData name="Luciano Pereira Soares" userId="16c53e34-c952-423e-8700-c0525d23304f" providerId="ADAL" clId="{1D55A5D4-1FC1-4934-A025-59DDC391468D}" dt="2025-09-16T21:20:32.120" v="539" actId="6549"/>
        <pc:sldMkLst>
          <pc:docMk/>
          <pc:sldMk cId="0" sldId="273"/>
        </pc:sldMkLst>
        <pc:spChg chg="mod">
          <ac:chgData name="Luciano Pereira Soares" userId="16c53e34-c952-423e-8700-c0525d23304f" providerId="ADAL" clId="{1D55A5D4-1FC1-4934-A025-59DDC391468D}" dt="2025-09-16T21:20:32.120" v="539" actId="6549"/>
          <ac:spMkLst>
            <pc:docMk/>
            <pc:sldMk cId="0" sldId="273"/>
            <ac:spMk id="186" creationId="{00000000-0000-0000-0000-000000000000}"/>
          </ac:spMkLst>
        </pc:spChg>
      </pc:sldChg>
      <pc:sldChg chg="del">
        <pc:chgData name="Luciano Pereira Soares" userId="16c53e34-c952-423e-8700-c0525d23304f" providerId="ADAL" clId="{1D55A5D4-1FC1-4934-A025-59DDC391468D}" dt="2025-09-16T21:58:59.372" v="795" actId="47"/>
        <pc:sldMkLst>
          <pc:docMk/>
          <pc:sldMk cId="0" sldId="283"/>
        </pc:sldMkLst>
      </pc:sldChg>
      <pc:sldChg chg="addSp modSp mod modAnim modNotesTx">
        <pc:chgData name="Luciano Pereira Soares" userId="16c53e34-c952-423e-8700-c0525d23304f" providerId="ADAL" clId="{1D55A5D4-1FC1-4934-A025-59DDC391468D}" dt="2025-09-16T21:25:18.286" v="591"/>
        <pc:sldMkLst>
          <pc:docMk/>
          <pc:sldMk cId="0" sldId="286"/>
        </pc:sldMkLst>
        <pc:spChg chg="add mod">
          <ac:chgData name="Luciano Pereira Soares" userId="16c53e34-c952-423e-8700-c0525d23304f" providerId="ADAL" clId="{1D55A5D4-1FC1-4934-A025-59DDC391468D}" dt="2025-09-16T21:24:59.763" v="588" actId="14100"/>
          <ac:spMkLst>
            <pc:docMk/>
            <pc:sldMk cId="0" sldId="286"/>
            <ac:spMk id="3" creationId="{6628952D-69DB-E994-50B0-92251B4B3A87}"/>
          </ac:spMkLst>
        </pc:spChg>
        <pc:picChg chg="mod">
          <ac:chgData name="Luciano Pereira Soares" userId="16c53e34-c952-423e-8700-c0525d23304f" providerId="ADAL" clId="{1D55A5D4-1FC1-4934-A025-59DDC391468D}" dt="2025-09-16T21:24:41.445" v="574" actId="1035"/>
          <ac:picMkLst>
            <pc:docMk/>
            <pc:sldMk cId="0" sldId="286"/>
            <ac:picMk id="320" creationId="{00000000-0000-0000-0000-000000000000}"/>
          </ac:picMkLst>
        </pc:picChg>
        <pc:picChg chg="mod">
          <ac:chgData name="Luciano Pereira Soares" userId="16c53e34-c952-423e-8700-c0525d23304f" providerId="ADAL" clId="{1D55A5D4-1FC1-4934-A025-59DDC391468D}" dt="2025-09-16T21:24:44.317" v="583" actId="1036"/>
          <ac:picMkLst>
            <pc:docMk/>
            <pc:sldMk cId="0" sldId="286"/>
            <ac:picMk id="321" creationId="{00000000-0000-0000-0000-000000000000}"/>
          </ac:picMkLst>
        </pc:picChg>
      </pc:sldChg>
      <pc:sldChg chg="modSp mod">
        <pc:chgData name="Luciano Pereira Soares" userId="16c53e34-c952-423e-8700-c0525d23304f" providerId="ADAL" clId="{1D55A5D4-1FC1-4934-A025-59DDC391468D}" dt="2025-09-16T21:31:48.953" v="604" actId="6549"/>
        <pc:sldMkLst>
          <pc:docMk/>
          <pc:sldMk cId="0" sldId="303"/>
        </pc:sldMkLst>
        <pc:spChg chg="mod">
          <ac:chgData name="Luciano Pereira Soares" userId="16c53e34-c952-423e-8700-c0525d23304f" providerId="ADAL" clId="{1D55A5D4-1FC1-4934-A025-59DDC391468D}" dt="2025-09-16T21:31:48.953" v="604" actId="6549"/>
          <ac:spMkLst>
            <pc:docMk/>
            <pc:sldMk cId="0" sldId="303"/>
            <ac:spMk id="468" creationId="{00000000-0000-0000-0000-000000000000}"/>
          </ac:spMkLst>
        </pc:spChg>
      </pc:sldChg>
      <pc:sldChg chg="modAnim">
        <pc:chgData name="Luciano Pereira Soares" userId="16c53e34-c952-423e-8700-c0525d23304f" providerId="ADAL" clId="{1D55A5D4-1FC1-4934-A025-59DDC391468D}" dt="2025-09-16T21:33:50.389" v="608"/>
        <pc:sldMkLst>
          <pc:docMk/>
          <pc:sldMk cId="0" sldId="310"/>
        </pc:sldMkLst>
      </pc:sldChg>
      <pc:sldChg chg="modSp mod">
        <pc:chgData name="Luciano Pereira Soares" userId="16c53e34-c952-423e-8700-c0525d23304f" providerId="ADAL" clId="{1D55A5D4-1FC1-4934-A025-59DDC391468D}" dt="2025-09-16T21:34:27.160" v="610" actId="20577"/>
        <pc:sldMkLst>
          <pc:docMk/>
          <pc:sldMk cId="4124630905" sldId="344"/>
        </pc:sldMkLst>
        <pc:spChg chg="mod">
          <ac:chgData name="Luciano Pereira Soares" userId="16c53e34-c952-423e-8700-c0525d23304f" providerId="ADAL" clId="{1D55A5D4-1FC1-4934-A025-59DDC391468D}" dt="2025-09-16T21:34:27.160" v="610" actId="20577"/>
          <ac:spMkLst>
            <pc:docMk/>
            <pc:sldMk cId="4124630905" sldId="344"/>
            <ac:spMk id="278" creationId="{00000000-0000-0000-0000-000000000000}"/>
          </ac:spMkLst>
        </pc:spChg>
      </pc:sldChg>
      <pc:sldChg chg="modSp del mod modShow">
        <pc:chgData name="Luciano Pereira Soares" userId="16c53e34-c952-423e-8700-c0525d23304f" providerId="ADAL" clId="{1D55A5D4-1FC1-4934-A025-59DDC391468D}" dt="2025-09-16T21:44:25.978" v="640" actId="2696"/>
        <pc:sldMkLst>
          <pc:docMk/>
          <pc:sldMk cId="2602725592" sldId="350"/>
        </pc:sldMkLst>
        <pc:spChg chg="mod">
          <ac:chgData name="Luciano Pereira Soares" userId="16c53e34-c952-423e-8700-c0525d23304f" providerId="ADAL" clId="{1D55A5D4-1FC1-4934-A025-59DDC391468D}" dt="2025-09-16T21:35:50.124" v="611" actId="790"/>
          <ac:spMkLst>
            <pc:docMk/>
            <pc:sldMk cId="2602725592" sldId="350"/>
            <ac:spMk id="3" creationId="{E5B0FFE7-B854-18EF-E972-BF2D3E3090DD}"/>
          </ac:spMkLst>
        </pc:spChg>
      </pc:sldChg>
      <pc:sldChg chg="add">
        <pc:chgData name="Luciano Pereira Soares" userId="16c53e34-c952-423e-8700-c0525d23304f" providerId="ADAL" clId="{1D55A5D4-1FC1-4934-A025-59DDC391468D}" dt="2025-09-16T21:44:29.970" v="641"/>
        <pc:sldMkLst>
          <pc:docMk/>
          <pc:sldMk cId="3331478025" sldId="350"/>
        </pc:sldMkLst>
      </pc:sldChg>
      <pc:sldChg chg="delSp modSp add mod delAnim modAnim">
        <pc:chgData name="Luciano Pereira Soares" userId="16c53e34-c952-423e-8700-c0525d23304f" providerId="ADAL" clId="{1D55A5D4-1FC1-4934-A025-59DDC391468D}" dt="2025-09-16T19:01:47.836" v="76"/>
        <pc:sldMkLst>
          <pc:docMk/>
          <pc:sldMk cId="896015047" sldId="351"/>
        </pc:sldMkLst>
        <pc:spChg chg="mod">
          <ac:chgData name="Luciano Pereira Soares" userId="16c53e34-c952-423e-8700-c0525d23304f" providerId="ADAL" clId="{1D55A5D4-1FC1-4934-A025-59DDC391468D}" dt="2025-09-16T19:00:37.239" v="69" actId="1076"/>
          <ac:spMkLst>
            <pc:docMk/>
            <pc:sldMk cId="896015047" sldId="351"/>
            <ac:spMk id="2" creationId="{56415C1F-0AEB-852F-FD7C-FD83F51C9C06}"/>
          </ac:spMkLst>
        </pc:spChg>
        <pc:picChg chg="del">
          <ac:chgData name="Luciano Pereira Soares" userId="16c53e34-c952-423e-8700-c0525d23304f" providerId="ADAL" clId="{1D55A5D4-1FC1-4934-A025-59DDC391468D}" dt="2025-09-16T18:58:32.330" v="13" actId="478"/>
          <ac:picMkLst>
            <pc:docMk/>
            <pc:sldMk cId="896015047" sldId="351"/>
            <ac:picMk id="88" creationId="{AFF6DE75-DFE8-6825-0A2D-318B45D822DC}"/>
          </ac:picMkLst>
        </pc:picChg>
      </pc:sldChg>
      <pc:sldChg chg="add del">
        <pc:chgData name="Luciano Pereira Soares" userId="16c53e34-c952-423e-8700-c0525d23304f" providerId="ADAL" clId="{1D55A5D4-1FC1-4934-A025-59DDC391468D}" dt="2025-09-16T19:12:00.383" v="89" actId="47"/>
        <pc:sldMkLst>
          <pc:docMk/>
          <pc:sldMk cId="1054862730" sldId="352"/>
        </pc:sldMkLst>
      </pc:sldChg>
      <pc:sldChg chg="addSp delSp modSp add mod delAnim modAnim">
        <pc:chgData name="Luciano Pereira Soares" userId="16c53e34-c952-423e-8700-c0525d23304f" providerId="ADAL" clId="{1D55A5D4-1FC1-4934-A025-59DDC391468D}" dt="2025-09-16T19:04:29.525" v="88" actId="1076"/>
        <pc:sldMkLst>
          <pc:docMk/>
          <pc:sldMk cId="1471927558" sldId="353"/>
        </pc:sldMkLst>
        <pc:spChg chg="add mod">
          <ac:chgData name="Luciano Pereira Soares" userId="16c53e34-c952-423e-8700-c0525d23304f" providerId="ADAL" clId="{1D55A5D4-1FC1-4934-A025-59DDC391468D}" dt="2025-09-16T19:04:29.525" v="88" actId="1076"/>
          <ac:spMkLst>
            <pc:docMk/>
            <pc:sldMk cId="1471927558" sldId="353"/>
            <ac:spMk id="2" creationId="{A5DD21E2-CB6E-3DC8-21DD-9256E9A71A26}"/>
          </ac:spMkLst>
        </pc:spChg>
        <pc:picChg chg="del">
          <ac:chgData name="Luciano Pereira Soares" userId="16c53e34-c952-423e-8700-c0525d23304f" providerId="ADAL" clId="{1D55A5D4-1FC1-4934-A025-59DDC391468D}" dt="2025-09-16T19:03:46.589" v="82" actId="478"/>
          <ac:picMkLst>
            <pc:docMk/>
            <pc:sldMk cId="1471927558" sldId="353"/>
            <ac:picMk id="120" creationId="{02F0623B-DFE1-8718-ED10-E8F7C5705097}"/>
          </ac:picMkLst>
        </pc:picChg>
      </pc:sldChg>
      <pc:sldChg chg="addSp delSp modSp add del mod delAnim modAnim">
        <pc:chgData name="Luciano Pereira Soares" userId="16c53e34-c952-423e-8700-c0525d23304f" providerId="ADAL" clId="{1D55A5D4-1FC1-4934-A025-59DDC391468D}" dt="2025-09-16T21:18:19.102" v="536" actId="47"/>
        <pc:sldMkLst>
          <pc:docMk/>
          <pc:sldMk cId="894662667" sldId="354"/>
        </pc:sldMkLst>
        <pc:spChg chg="add mod">
          <ac:chgData name="Luciano Pereira Soares" userId="16c53e34-c952-423e-8700-c0525d23304f" providerId="ADAL" clId="{1D55A5D4-1FC1-4934-A025-59DDC391468D}" dt="2025-09-16T19:15:11.208" v="106" actId="164"/>
          <ac:spMkLst>
            <pc:docMk/>
            <pc:sldMk cId="894662667" sldId="354"/>
            <ac:spMk id="2" creationId="{64C3E8D7-0848-99D0-EACB-CEDBAE61E330}"/>
          </ac:spMkLst>
        </pc:spChg>
        <pc:spChg chg="add del mod">
          <ac:chgData name="Luciano Pereira Soares" userId="16c53e34-c952-423e-8700-c0525d23304f" providerId="ADAL" clId="{1D55A5D4-1FC1-4934-A025-59DDC391468D}" dt="2025-09-16T19:25:57.860" v="146" actId="478"/>
          <ac:spMkLst>
            <pc:docMk/>
            <pc:sldMk cId="894662667" sldId="354"/>
            <ac:spMk id="7" creationId="{EE25912A-3DCE-9E5C-1976-AA578ACB1296}"/>
          </ac:spMkLst>
        </pc:spChg>
        <pc:spChg chg="add del">
          <ac:chgData name="Luciano Pereira Soares" userId="16c53e34-c952-423e-8700-c0525d23304f" providerId="ADAL" clId="{1D55A5D4-1FC1-4934-A025-59DDC391468D}" dt="2025-09-16T19:26:45.769" v="148" actId="478"/>
          <ac:spMkLst>
            <pc:docMk/>
            <pc:sldMk cId="894662667" sldId="354"/>
            <ac:spMk id="8" creationId="{4067E39D-6C36-C45B-3BC1-A1A9B1C88B72}"/>
          </ac:spMkLst>
        </pc:spChg>
        <pc:spChg chg="add del mod ord">
          <ac:chgData name="Luciano Pereira Soares" userId="16c53e34-c952-423e-8700-c0525d23304f" providerId="ADAL" clId="{1D55A5D4-1FC1-4934-A025-59DDC391468D}" dt="2025-09-16T21:09:51.655" v="396" actId="21"/>
          <ac:spMkLst>
            <pc:docMk/>
            <pc:sldMk cId="894662667" sldId="354"/>
            <ac:spMk id="9" creationId="{AC4A6183-BCBD-1FC1-3906-95E222CAC91F}"/>
          </ac:spMkLst>
        </pc:spChg>
        <pc:spChg chg="add del mod">
          <ac:chgData name="Luciano Pereira Soares" userId="16c53e34-c952-423e-8700-c0525d23304f" providerId="ADAL" clId="{1D55A5D4-1FC1-4934-A025-59DDC391468D}" dt="2025-09-16T19:32:12.953" v="198" actId="11529"/>
          <ac:spMkLst>
            <pc:docMk/>
            <pc:sldMk cId="894662667" sldId="354"/>
            <ac:spMk id="10" creationId="{678688F9-D967-94C8-4369-BF385E05E9D6}"/>
          </ac:spMkLst>
        </pc:spChg>
        <pc:spChg chg="add mod">
          <ac:chgData name="Luciano Pereira Soares" userId="16c53e34-c952-423e-8700-c0525d23304f" providerId="ADAL" clId="{1D55A5D4-1FC1-4934-A025-59DDC391468D}" dt="2025-09-16T21:02:44.218" v="289"/>
          <ac:spMkLst>
            <pc:docMk/>
            <pc:sldMk cId="894662667" sldId="354"/>
            <ac:spMk id="13" creationId="{A2F64487-8F9E-F695-387E-F225CEC4BEB7}"/>
          </ac:spMkLst>
        </pc:spChg>
        <pc:spChg chg="mod">
          <ac:chgData name="Luciano Pereira Soares" userId="16c53e34-c952-423e-8700-c0525d23304f" providerId="ADAL" clId="{1D55A5D4-1FC1-4934-A025-59DDC391468D}" dt="2025-09-16T21:02:44.218" v="289"/>
          <ac:spMkLst>
            <pc:docMk/>
            <pc:sldMk cId="894662667" sldId="354"/>
            <ac:spMk id="15" creationId="{378C287B-66A0-E098-B282-2AAE1DB30736}"/>
          </ac:spMkLst>
        </pc:spChg>
        <pc:spChg chg="add del mod">
          <ac:chgData name="Luciano Pereira Soares" userId="16c53e34-c952-423e-8700-c0525d23304f" providerId="ADAL" clId="{1D55A5D4-1FC1-4934-A025-59DDC391468D}" dt="2025-09-16T21:07:26.426" v="381" actId="478"/>
          <ac:spMkLst>
            <pc:docMk/>
            <pc:sldMk cId="894662667" sldId="354"/>
            <ac:spMk id="17" creationId="{253F891F-DF4E-CA7C-AE1B-02922EBB2F22}"/>
          </ac:spMkLst>
        </pc:spChg>
        <pc:spChg chg="mod">
          <ac:chgData name="Luciano Pereira Soares" userId="16c53e34-c952-423e-8700-c0525d23304f" providerId="ADAL" clId="{1D55A5D4-1FC1-4934-A025-59DDC391468D}" dt="2025-09-16T21:02:57.987" v="293"/>
          <ac:spMkLst>
            <pc:docMk/>
            <pc:sldMk cId="894662667" sldId="354"/>
            <ac:spMk id="19" creationId="{4A6990AA-B4C3-A413-56E2-119CA56A6FC8}"/>
          </ac:spMkLst>
        </pc:spChg>
        <pc:spChg chg="add mod">
          <ac:chgData name="Luciano Pereira Soares" userId="16c53e34-c952-423e-8700-c0525d23304f" providerId="ADAL" clId="{1D55A5D4-1FC1-4934-A025-59DDC391468D}" dt="2025-09-16T21:07:30.585" v="384"/>
          <ac:spMkLst>
            <pc:docMk/>
            <pc:sldMk cId="894662667" sldId="354"/>
            <ac:spMk id="21" creationId="{80F8586D-E39D-7245-D36B-007D41C4D6C2}"/>
          </ac:spMkLst>
        </pc:spChg>
        <pc:grpChg chg="add mod">
          <ac:chgData name="Luciano Pereira Soares" userId="16c53e34-c952-423e-8700-c0525d23304f" providerId="ADAL" clId="{1D55A5D4-1FC1-4934-A025-59DDC391468D}" dt="2025-09-16T19:14:56.695" v="103" actId="164"/>
          <ac:grpSpMkLst>
            <pc:docMk/>
            <pc:sldMk cId="894662667" sldId="354"/>
            <ac:grpSpMk id="5" creationId="{1775457C-D1FD-C410-4CE6-19B3DCE125F3}"/>
          </ac:grpSpMkLst>
        </pc:grpChg>
        <pc:grpChg chg="add mod">
          <ac:chgData name="Luciano Pereira Soares" userId="16c53e34-c952-423e-8700-c0525d23304f" providerId="ADAL" clId="{1D55A5D4-1FC1-4934-A025-59DDC391468D}" dt="2025-09-16T21:08:32.808" v="387" actId="1076"/>
          <ac:grpSpMkLst>
            <pc:docMk/>
            <pc:sldMk cId="894662667" sldId="354"/>
            <ac:grpSpMk id="6" creationId="{C97E77CA-C0EC-541F-D5FD-75400F140335}"/>
          </ac:grpSpMkLst>
        </pc:grpChg>
        <pc:grpChg chg="add mod">
          <ac:chgData name="Luciano Pereira Soares" userId="16c53e34-c952-423e-8700-c0525d23304f" providerId="ADAL" clId="{1D55A5D4-1FC1-4934-A025-59DDC391468D}" dt="2025-09-16T21:02:44.218" v="289"/>
          <ac:grpSpMkLst>
            <pc:docMk/>
            <pc:sldMk cId="894662667" sldId="354"/>
            <ac:grpSpMk id="14" creationId="{939AD67B-3D52-55DB-CDAC-9AEA7D7A3D00}"/>
          </ac:grpSpMkLst>
        </pc:grpChg>
        <pc:grpChg chg="add del mod">
          <ac:chgData name="Luciano Pereira Soares" userId="16c53e34-c952-423e-8700-c0525d23304f" providerId="ADAL" clId="{1D55A5D4-1FC1-4934-A025-59DDC391468D}" dt="2025-09-16T21:07:28.531" v="383" actId="478"/>
          <ac:grpSpMkLst>
            <pc:docMk/>
            <pc:sldMk cId="894662667" sldId="354"/>
            <ac:grpSpMk id="18" creationId="{156C6031-B9BC-30C8-D1D4-14A2E8FA1647}"/>
          </ac:grpSpMkLst>
        </pc:grpChg>
        <pc:picChg chg="del">
          <ac:chgData name="Luciano Pereira Soares" userId="16c53e34-c952-423e-8700-c0525d23304f" providerId="ADAL" clId="{1D55A5D4-1FC1-4934-A025-59DDC391468D}" dt="2025-09-16T19:13:55.654" v="92" actId="478"/>
          <ac:picMkLst>
            <pc:docMk/>
            <pc:sldMk cId="894662667" sldId="354"/>
            <ac:picMk id="150" creationId="{AE6BCAF8-A1E7-9973-851A-CACEAA95D425}"/>
          </ac:picMkLst>
        </pc:picChg>
        <pc:cxnChg chg="add mod">
          <ac:chgData name="Luciano Pereira Soares" userId="16c53e34-c952-423e-8700-c0525d23304f" providerId="ADAL" clId="{1D55A5D4-1FC1-4934-A025-59DDC391468D}" dt="2025-09-16T21:00:38.817" v="259" actId="1582"/>
          <ac:cxnSpMkLst>
            <pc:docMk/>
            <pc:sldMk cId="894662667" sldId="354"/>
            <ac:cxnSpMk id="4" creationId="{5309B192-4B91-192B-8331-5A681D35561B}"/>
          </ac:cxnSpMkLst>
        </pc:cxnChg>
        <pc:cxnChg chg="mod">
          <ac:chgData name="Luciano Pereira Soares" userId="16c53e34-c952-423e-8700-c0525d23304f" providerId="ADAL" clId="{1D55A5D4-1FC1-4934-A025-59DDC391468D}" dt="2025-09-16T21:02:44.218" v="289"/>
          <ac:cxnSpMkLst>
            <pc:docMk/>
            <pc:sldMk cId="894662667" sldId="354"/>
            <ac:cxnSpMk id="16" creationId="{FCD87094-78C1-0D47-30E5-F80C76E6DF31}"/>
          </ac:cxnSpMkLst>
        </pc:cxnChg>
        <pc:cxnChg chg="mod">
          <ac:chgData name="Luciano Pereira Soares" userId="16c53e34-c952-423e-8700-c0525d23304f" providerId="ADAL" clId="{1D55A5D4-1FC1-4934-A025-59DDC391468D}" dt="2025-09-16T21:02:57.987" v="293"/>
          <ac:cxnSpMkLst>
            <pc:docMk/>
            <pc:sldMk cId="894662667" sldId="354"/>
            <ac:cxnSpMk id="20" creationId="{638AC91E-1B74-A1FD-073C-8B4BCE6EF9EA}"/>
          </ac:cxnSpMkLst>
        </pc:cxnChg>
      </pc:sldChg>
      <pc:sldChg chg="addSp delSp modSp add del mod delAnim modAnim">
        <pc:chgData name="Luciano Pereira Soares" userId="16c53e34-c952-423e-8700-c0525d23304f" providerId="ADAL" clId="{1D55A5D4-1FC1-4934-A025-59DDC391468D}" dt="2025-09-16T21:18:59.205" v="538" actId="47"/>
        <pc:sldMkLst>
          <pc:docMk/>
          <pc:sldMk cId="540935306" sldId="355"/>
        </pc:sldMkLst>
        <pc:spChg chg="add mod">
          <ac:chgData name="Luciano Pereira Soares" userId="16c53e34-c952-423e-8700-c0525d23304f" providerId="ADAL" clId="{1D55A5D4-1FC1-4934-A025-59DDC391468D}" dt="2025-09-16T21:09:50.238" v="395"/>
          <ac:spMkLst>
            <pc:docMk/>
            <pc:sldMk cId="540935306" sldId="355"/>
            <ac:spMk id="3" creationId="{AC4A6183-BCBD-1FC1-3906-95E222CAC91F}"/>
          </ac:spMkLst>
        </pc:spChg>
        <pc:spChg chg="del">
          <ac:chgData name="Luciano Pereira Soares" userId="16c53e34-c952-423e-8700-c0525d23304f" providerId="ADAL" clId="{1D55A5D4-1FC1-4934-A025-59DDC391468D}" dt="2025-09-16T21:05:55.604" v="361" actId="478"/>
          <ac:spMkLst>
            <pc:docMk/>
            <pc:sldMk cId="540935306" sldId="355"/>
            <ac:spMk id="9" creationId="{A5356021-E856-43A8-732F-74C9C14576F8}"/>
          </ac:spMkLst>
        </pc:spChg>
        <pc:spChg chg="del mod">
          <ac:chgData name="Luciano Pereira Soares" userId="16c53e34-c952-423e-8700-c0525d23304f" providerId="ADAL" clId="{1D55A5D4-1FC1-4934-A025-59DDC391468D}" dt="2025-09-16T21:07:23.872" v="380" actId="21"/>
          <ac:spMkLst>
            <pc:docMk/>
            <pc:sldMk cId="540935306" sldId="355"/>
            <ac:spMk id="17" creationId="{80F8586D-E39D-7245-D36B-007D41C4D6C2}"/>
          </ac:spMkLst>
        </pc:spChg>
        <pc:grpChg chg="del">
          <ac:chgData name="Luciano Pereira Soares" userId="16c53e34-c952-423e-8700-c0525d23304f" providerId="ADAL" clId="{1D55A5D4-1FC1-4934-A025-59DDC391468D}" dt="2025-09-16T21:05:58.061" v="363" actId="478"/>
          <ac:grpSpMkLst>
            <pc:docMk/>
            <pc:sldMk cId="540935306" sldId="355"/>
            <ac:grpSpMk id="6" creationId="{F091B156-4A55-362F-7E44-3CB949004394}"/>
          </ac:grpSpMkLst>
        </pc:grpChg>
        <pc:grpChg chg="del">
          <ac:chgData name="Luciano Pereira Soares" userId="16c53e34-c952-423e-8700-c0525d23304f" providerId="ADAL" clId="{1D55A5D4-1FC1-4934-A025-59DDC391468D}" dt="2025-09-16T21:05:54.669" v="360" actId="478"/>
          <ac:grpSpMkLst>
            <pc:docMk/>
            <pc:sldMk cId="540935306" sldId="355"/>
            <ac:grpSpMk id="18" creationId="{5C9D8920-164A-5806-1DF9-8AE957510BFA}"/>
          </ac:grpSpMkLst>
        </pc:grpChg>
      </pc:sldChg>
      <pc:sldChg chg="addSp delSp modSp add mod modAnim">
        <pc:chgData name="Luciano Pereira Soares" userId="16c53e34-c952-423e-8700-c0525d23304f" providerId="ADAL" clId="{1D55A5D4-1FC1-4934-A025-59DDC391468D}" dt="2025-09-16T21:17:45.616" v="535" actId="1037"/>
        <pc:sldMkLst>
          <pc:docMk/>
          <pc:sldMk cId="845704287" sldId="356"/>
        </pc:sldMkLst>
        <pc:spChg chg="add del mod">
          <ac:chgData name="Luciano Pereira Soares" userId="16c53e34-c952-423e-8700-c0525d23304f" providerId="ADAL" clId="{1D55A5D4-1FC1-4934-A025-59DDC391468D}" dt="2025-09-16T21:15:12.919" v="436" actId="478"/>
          <ac:spMkLst>
            <pc:docMk/>
            <pc:sldMk cId="845704287" sldId="356"/>
            <ac:spMk id="3" creationId="{0E392CD5-2629-5E01-05CF-80218D5C9255}"/>
          </ac:spMkLst>
        </pc:spChg>
        <pc:spChg chg="add del mod">
          <ac:chgData name="Luciano Pereira Soares" userId="16c53e34-c952-423e-8700-c0525d23304f" providerId="ADAL" clId="{1D55A5D4-1FC1-4934-A025-59DDC391468D}" dt="2025-09-16T21:15:12.919" v="436" actId="478"/>
          <ac:spMkLst>
            <pc:docMk/>
            <pc:sldMk cId="845704287" sldId="356"/>
            <ac:spMk id="5" creationId="{D73FA172-5F96-8BCC-01E0-12E28A24A10C}"/>
          </ac:spMkLst>
        </pc:spChg>
        <pc:spChg chg="add del mod">
          <ac:chgData name="Luciano Pereira Soares" userId="16c53e34-c952-423e-8700-c0525d23304f" providerId="ADAL" clId="{1D55A5D4-1FC1-4934-A025-59DDC391468D}" dt="2025-09-16T21:15:12.919" v="436" actId="478"/>
          <ac:spMkLst>
            <pc:docMk/>
            <pc:sldMk cId="845704287" sldId="356"/>
            <ac:spMk id="7" creationId="{20E25B02-71DD-F7F8-DEBE-B6ABF395D307}"/>
          </ac:spMkLst>
        </pc:spChg>
        <pc:spChg chg="add del mod">
          <ac:chgData name="Luciano Pereira Soares" userId="16c53e34-c952-423e-8700-c0525d23304f" providerId="ADAL" clId="{1D55A5D4-1FC1-4934-A025-59DDC391468D}" dt="2025-09-16T21:15:12.919" v="436" actId="478"/>
          <ac:spMkLst>
            <pc:docMk/>
            <pc:sldMk cId="845704287" sldId="356"/>
            <ac:spMk id="8" creationId="{4CEA4D33-3EBD-4C19-3DA7-4B29C37EE6AF}"/>
          </ac:spMkLst>
        </pc:spChg>
        <pc:spChg chg="add del">
          <ac:chgData name="Luciano Pereira Soares" userId="16c53e34-c952-423e-8700-c0525d23304f" providerId="ADAL" clId="{1D55A5D4-1FC1-4934-A025-59DDC391468D}" dt="2025-09-16T21:11:38.540" v="429" actId="478"/>
          <ac:spMkLst>
            <pc:docMk/>
            <pc:sldMk cId="845704287" sldId="356"/>
            <ac:spMk id="9" creationId="{0E74FECA-1D3E-7837-F9BB-18202026295C}"/>
          </ac:spMkLst>
        </pc:spChg>
        <pc:spChg chg="add del mod">
          <ac:chgData name="Luciano Pereira Soares" userId="16c53e34-c952-423e-8700-c0525d23304f" providerId="ADAL" clId="{1D55A5D4-1FC1-4934-A025-59DDC391468D}" dt="2025-09-16T21:15:12.919" v="436" actId="478"/>
          <ac:spMkLst>
            <pc:docMk/>
            <pc:sldMk cId="845704287" sldId="356"/>
            <ac:spMk id="10" creationId="{E45DF773-3066-5C78-EBF7-8452B31A55E1}"/>
          </ac:spMkLst>
        </pc:spChg>
        <pc:spChg chg="add mod">
          <ac:chgData name="Luciano Pereira Soares" userId="16c53e34-c952-423e-8700-c0525d23304f" providerId="ADAL" clId="{1D55A5D4-1FC1-4934-A025-59DDC391468D}" dt="2025-09-16T21:17:17.884" v="532" actId="14100"/>
          <ac:spMkLst>
            <pc:docMk/>
            <pc:sldMk cId="845704287" sldId="356"/>
            <ac:spMk id="11" creationId="{33A7B797-CC04-B914-24B5-070A3A8C0A1D}"/>
          </ac:spMkLst>
        </pc:spChg>
        <pc:grpChg chg="mod">
          <ac:chgData name="Luciano Pereira Soares" userId="16c53e34-c952-423e-8700-c0525d23304f" providerId="ADAL" clId="{1D55A5D4-1FC1-4934-A025-59DDC391468D}" dt="2025-09-16T21:17:45.616" v="535" actId="1037"/>
          <ac:grpSpMkLst>
            <pc:docMk/>
            <pc:sldMk cId="845704287" sldId="356"/>
            <ac:grpSpMk id="6" creationId="{BDCFA983-5813-25A1-CD9E-F673ED8CFF26}"/>
          </ac:grpSpMkLst>
        </pc:grpChg>
      </pc:sldChg>
      <pc:sldChg chg="addSp delSp modSp add mod modAnim">
        <pc:chgData name="Luciano Pereira Soares" userId="16c53e34-c952-423e-8700-c0525d23304f" providerId="ADAL" clId="{1D55A5D4-1FC1-4934-A025-59DDC391468D}" dt="2025-09-16T21:58:27.338" v="794" actId="20577"/>
        <pc:sldMkLst>
          <pc:docMk/>
          <pc:sldMk cId="1985690723" sldId="357"/>
        </pc:sldMkLst>
        <pc:spChg chg="add del">
          <ac:chgData name="Luciano Pereira Soares" userId="16c53e34-c952-423e-8700-c0525d23304f" providerId="ADAL" clId="{1D55A5D4-1FC1-4934-A025-59DDC391468D}" dt="2025-09-16T21:45:41.657" v="644" actId="11529"/>
          <ac:spMkLst>
            <pc:docMk/>
            <pc:sldMk cId="1985690723" sldId="357"/>
            <ac:spMk id="2" creationId="{25A74427-38B4-767B-E867-AAC518DC186A}"/>
          </ac:spMkLst>
        </pc:spChg>
        <pc:spChg chg="add del">
          <ac:chgData name="Luciano Pereira Soares" userId="16c53e34-c952-423e-8700-c0525d23304f" providerId="ADAL" clId="{1D55A5D4-1FC1-4934-A025-59DDC391468D}" dt="2025-09-16T21:46:41.613" v="648" actId="478"/>
          <ac:spMkLst>
            <pc:docMk/>
            <pc:sldMk cId="1985690723" sldId="357"/>
            <ac:spMk id="5" creationId="{A2DA2AF3-973F-C909-12BA-467965AD96AF}"/>
          </ac:spMkLst>
        </pc:spChg>
        <pc:spChg chg="add mod">
          <ac:chgData name="Luciano Pereira Soares" userId="16c53e34-c952-423e-8700-c0525d23304f" providerId="ADAL" clId="{1D55A5D4-1FC1-4934-A025-59DDC391468D}" dt="2025-09-16T21:57:07.160" v="765" actId="1037"/>
          <ac:spMkLst>
            <pc:docMk/>
            <pc:sldMk cId="1985690723" sldId="357"/>
            <ac:spMk id="6" creationId="{E316F925-1859-A939-0418-E6158F939F5B}"/>
          </ac:spMkLst>
        </pc:spChg>
        <pc:spChg chg="add mod">
          <ac:chgData name="Luciano Pereira Soares" userId="16c53e34-c952-423e-8700-c0525d23304f" providerId="ADAL" clId="{1D55A5D4-1FC1-4934-A025-59DDC391468D}" dt="2025-09-16T21:54:38.264" v="723" actId="1038"/>
          <ac:spMkLst>
            <pc:docMk/>
            <pc:sldMk cId="1985690723" sldId="357"/>
            <ac:spMk id="7" creationId="{545428B9-7224-DADC-5D02-12BCDD1EDB4C}"/>
          </ac:spMkLst>
        </pc:spChg>
        <pc:spChg chg="add mod">
          <ac:chgData name="Luciano Pereira Soares" userId="16c53e34-c952-423e-8700-c0525d23304f" providerId="ADAL" clId="{1D55A5D4-1FC1-4934-A025-59DDC391468D}" dt="2025-09-16T21:56:57.257" v="755" actId="1036"/>
          <ac:spMkLst>
            <pc:docMk/>
            <pc:sldMk cId="1985690723" sldId="357"/>
            <ac:spMk id="8" creationId="{0F3E50C9-8074-B884-FC5F-381FA9224823}"/>
          </ac:spMkLst>
        </pc:spChg>
        <pc:spChg chg="add del mod">
          <ac:chgData name="Luciano Pereira Soares" userId="16c53e34-c952-423e-8700-c0525d23304f" providerId="ADAL" clId="{1D55A5D4-1FC1-4934-A025-59DDC391468D}" dt="2025-09-16T21:52:07.298" v="696" actId="478"/>
          <ac:spMkLst>
            <pc:docMk/>
            <pc:sldMk cId="1985690723" sldId="357"/>
            <ac:spMk id="9" creationId="{5135C263-BCC6-DED1-B157-EFC306170906}"/>
          </ac:spMkLst>
        </pc:spChg>
        <pc:spChg chg="add mod">
          <ac:chgData name="Luciano Pereira Soares" userId="16c53e34-c952-423e-8700-c0525d23304f" providerId="ADAL" clId="{1D55A5D4-1FC1-4934-A025-59DDC391468D}" dt="2025-09-16T21:56:34.193" v="750" actId="208"/>
          <ac:spMkLst>
            <pc:docMk/>
            <pc:sldMk cId="1985690723" sldId="357"/>
            <ac:spMk id="10" creationId="{EBF62C5A-BF57-C198-69E1-33BBC3B63153}"/>
          </ac:spMkLst>
        </pc:spChg>
        <pc:spChg chg="add mod">
          <ac:chgData name="Luciano Pereira Soares" userId="16c53e34-c952-423e-8700-c0525d23304f" providerId="ADAL" clId="{1D55A5D4-1FC1-4934-A025-59DDC391468D}" dt="2025-09-16T21:56:46.618" v="752" actId="1076"/>
          <ac:spMkLst>
            <pc:docMk/>
            <pc:sldMk cId="1985690723" sldId="357"/>
            <ac:spMk id="11" creationId="{2457C5D1-6C25-5836-409F-A752D39D9A8E}"/>
          </ac:spMkLst>
        </pc:spChg>
        <pc:spChg chg="add mod ord">
          <ac:chgData name="Luciano Pereira Soares" userId="16c53e34-c952-423e-8700-c0525d23304f" providerId="ADAL" clId="{1D55A5D4-1FC1-4934-A025-59DDC391468D}" dt="2025-09-16T21:57:00.797" v="763" actId="1036"/>
          <ac:spMkLst>
            <pc:docMk/>
            <pc:sldMk cId="1985690723" sldId="357"/>
            <ac:spMk id="12" creationId="{EDD3A085-C1C1-0937-5BF7-5E87F5FC50D7}"/>
          </ac:spMkLst>
        </pc:spChg>
        <pc:spChg chg="mod">
          <ac:chgData name="Luciano Pereira Soares" userId="16c53e34-c952-423e-8700-c0525d23304f" providerId="ADAL" clId="{1D55A5D4-1FC1-4934-A025-59DDC391468D}" dt="2025-09-16T21:58:27.338" v="794" actId="20577"/>
          <ac:spMkLst>
            <pc:docMk/>
            <pc:sldMk cId="1985690723" sldId="357"/>
            <ac:spMk id="287" creationId="{CE9148A3-1448-DB4D-4C73-A0F3E68A9500}"/>
          </ac:spMkLst>
        </pc:spChg>
        <pc:spChg chg="mod">
          <ac:chgData name="Luciano Pereira Soares" userId="16c53e34-c952-423e-8700-c0525d23304f" providerId="ADAL" clId="{1D55A5D4-1FC1-4934-A025-59DDC391468D}" dt="2025-09-16T21:50:17.223" v="684" actId="1076"/>
          <ac:spMkLst>
            <pc:docMk/>
            <pc:sldMk cId="1985690723" sldId="357"/>
            <ac:spMk id="288" creationId="{6D93954D-E64C-820E-08CE-3EA50266BAFE}"/>
          </ac:spMkLst>
        </pc:spChg>
        <pc:spChg chg="del">
          <ac:chgData name="Luciano Pereira Soares" userId="16c53e34-c952-423e-8700-c0525d23304f" providerId="ADAL" clId="{1D55A5D4-1FC1-4934-A025-59DDC391468D}" dt="2025-09-16T21:49:56.731" v="681" actId="478"/>
          <ac:spMkLst>
            <pc:docMk/>
            <pc:sldMk cId="1985690723" sldId="357"/>
            <ac:spMk id="289" creationId="{80624BBF-CE75-2ED9-C0AC-3558DF44389E}"/>
          </ac:spMkLst>
        </pc:spChg>
        <pc:picChg chg="del">
          <ac:chgData name="Luciano Pereira Soares" userId="16c53e34-c952-423e-8700-c0525d23304f" providerId="ADAL" clId="{1D55A5D4-1FC1-4934-A025-59DDC391468D}" dt="2025-09-16T21:49:59.115" v="682" actId="478"/>
          <ac:picMkLst>
            <pc:docMk/>
            <pc:sldMk cId="1985690723" sldId="357"/>
            <ac:picMk id="290" creationId="{C3B9D992-9532-DF96-BAD3-55AFBAEB8942}"/>
          </ac:picMkLst>
        </pc:picChg>
        <pc:cxnChg chg="add del">
          <ac:chgData name="Luciano Pereira Soares" userId="16c53e34-c952-423e-8700-c0525d23304f" providerId="ADAL" clId="{1D55A5D4-1FC1-4934-A025-59DDC391468D}" dt="2025-09-16T21:45:52.265" v="646" actId="478"/>
          <ac:cxnSpMkLst>
            <pc:docMk/>
            <pc:sldMk cId="1985690723" sldId="357"/>
            <ac:cxnSpMk id="4" creationId="{2FB2E38C-B1CC-4B7F-D737-E5EE429E6445}"/>
          </ac:cxnSpMkLst>
        </pc:cxnChg>
      </pc:sldChg>
      <pc:sldChg chg="modSp new del mod">
        <pc:chgData name="Luciano Pereira Soares" userId="16c53e34-c952-423e-8700-c0525d23304f" providerId="ADAL" clId="{1D55A5D4-1FC1-4934-A025-59DDC391468D}" dt="2025-09-16T21:44:12.333" v="638" actId="47"/>
        <pc:sldMkLst>
          <pc:docMk/>
          <pc:sldMk cId="2006302969" sldId="357"/>
        </pc:sldMkLst>
        <pc:spChg chg="mod">
          <ac:chgData name="Luciano Pereira Soares" userId="16c53e34-c952-423e-8700-c0525d23304f" providerId="ADAL" clId="{1D55A5D4-1FC1-4934-A025-59DDC391468D}" dt="2025-09-16T21:36:17.567" v="637" actId="20577"/>
          <ac:spMkLst>
            <pc:docMk/>
            <pc:sldMk cId="2006302969" sldId="357"/>
            <ac:spMk id="2" creationId="{1E1FB30A-C311-DE2D-B1A5-4722B0656B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E636F04-12A2-73FB-E84B-BB649499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d319e7e5_0_9:notes">
            <a:extLst>
              <a:ext uri="{FF2B5EF4-FFF2-40B4-BE49-F238E27FC236}">
                <a16:creationId xmlns:a16="http://schemas.microsoft.com/office/drawing/2014/main" id="{00F0C4E1-A797-3B9A-1495-2962F3B0A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f8d319e7e5_0_9:notes">
            <a:extLst>
              <a:ext uri="{FF2B5EF4-FFF2-40B4-BE49-F238E27FC236}">
                <a16:creationId xmlns:a16="http://schemas.microsoft.com/office/drawing/2014/main" id="{95DA8B8C-CD33-902D-3EDF-079CB72F97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83" name="Google Shape;83;gf8d319e7e5_0_9:notes">
            <a:extLst>
              <a:ext uri="{FF2B5EF4-FFF2-40B4-BE49-F238E27FC236}">
                <a16:creationId xmlns:a16="http://schemas.microsoft.com/office/drawing/2014/main" id="{63CC6BB2-5F08-2387-4B9D-E3D5C7C5EF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339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d319e7e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8d319e7e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92" name="Google Shape;92;gf8d319e7e5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d319e7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8d319e7e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03" name="Google Shape;103;gf8d319e7e5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d319e7e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f8d319e7e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15" name="Google Shape;115;gf8d319e7e5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B01EF9E8-C92F-60B9-577A-E83AE2D6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d319e7e5_0_43:notes">
            <a:extLst>
              <a:ext uri="{FF2B5EF4-FFF2-40B4-BE49-F238E27FC236}">
                <a16:creationId xmlns:a16="http://schemas.microsoft.com/office/drawing/2014/main" id="{33E656D0-77FD-FCB3-DED3-CD1342A06B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f8d319e7e5_0_43:notes">
            <a:extLst>
              <a:ext uri="{FF2B5EF4-FFF2-40B4-BE49-F238E27FC236}">
                <a16:creationId xmlns:a16="http://schemas.microsoft.com/office/drawing/2014/main" id="{F0CF907D-93C3-AA17-2F0B-F116E33D8E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15" name="Google Shape;115;gf8d319e7e5_0_43:notes">
            <a:extLst>
              <a:ext uri="{FF2B5EF4-FFF2-40B4-BE49-F238E27FC236}">
                <a16:creationId xmlns:a16="http://schemas.microsoft.com/office/drawing/2014/main" id="{10AFDCE0-B0B9-41A3-7DA0-84406C30F9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83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8d319e7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f8d319e7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24" name="Google Shape;124;gf8d319e7e5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8d319e7e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f8d319e7e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34" name="Google Shape;134;gf8d319e7e5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8d319e7e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f8d319e7e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45" name="Google Shape;145;gf8d319e7e5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42FAA4F0-DF29-A203-F112-2C6B0427E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8d319e7e5_0_74:notes">
            <a:extLst>
              <a:ext uri="{FF2B5EF4-FFF2-40B4-BE49-F238E27FC236}">
                <a16:creationId xmlns:a16="http://schemas.microsoft.com/office/drawing/2014/main" id="{C5A53638-A3C0-8441-656C-2671C719E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f8d319e7e5_0_74:notes">
            <a:extLst>
              <a:ext uri="{FF2B5EF4-FFF2-40B4-BE49-F238E27FC236}">
                <a16:creationId xmlns:a16="http://schemas.microsoft.com/office/drawing/2014/main" id="{D40DF92D-B4EC-5513-5D2C-4400C88C4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45" name="Google Shape;145;gf8d319e7e5_0_74:notes">
            <a:extLst>
              <a:ext uri="{FF2B5EF4-FFF2-40B4-BE49-F238E27FC236}">
                <a16:creationId xmlns:a16="http://schemas.microsoft.com/office/drawing/2014/main" id="{B24153C1-CD44-17CA-0759-B32F005D33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8d319e7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f8d319e7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54" name="Google Shape;154;gf8d319e7e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cf7fce6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ecf7fce6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8d319e7e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f8d319e7e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164" name="Google Shape;164;gf8d319e7e5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861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1999b3d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1999b3d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f1999b3da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80ca4cc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f80ca4cc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1999b3da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1999b3da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f1999b3da3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54892F8D-A21B-E7AB-6188-54565CFD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1999b3da3_0_46:notes">
            <a:extLst>
              <a:ext uri="{FF2B5EF4-FFF2-40B4-BE49-F238E27FC236}">
                <a16:creationId xmlns:a16="http://schemas.microsoft.com/office/drawing/2014/main" id="{47ECE44A-89C5-8D6B-5DC2-E84D9B3A15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1999b3da3_0_46:notes">
            <a:extLst>
              <a:ext uri="{FF2B5EF4-FFF2-40B4-BE49-F238E27FC236}">
                <a16:creationId xmlns:a16="http://schemas.microsoft.com/office/drawing/2014/main" id="{7E3ABC96-EF91-DD5B-C85D-FA43DD315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f1999b3da3_0_46:notes">
            <a:extLst>
              <a:ext uri="{FF2B5EF4-FFF2-40B4-BE49-F238E27FC236}">
                <a16:creationId xmlns:a16="http://schemas.microsoft.com/office/drawing/2014/main" id="{7FF42DB3-BACA-CB70-CAD7-26C582F292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37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200"/>
              <a:t>Qualquer base pode representar qualquer polinômio cúbico por meio de combinações lineares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47" name="Google Shape;4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f1999b3da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f1999b3da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f1999b3da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80ca4cc6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80ca4cc6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f80ca4cc6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f8d319e7e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f8d319e7e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f8d319e7e5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f1999b3da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f1999b3da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f1999b3da3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cf8286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cf8286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f6cf82862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7838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cf8286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cf8286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f6cf82862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6297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976cab8b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976cab8b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f976cab8b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65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3823b695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3823b695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f3823b6950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66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3823b695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3823b695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f3823b6950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67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3823b69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3823b69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f3823b695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68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e97e8df83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ge97e8df83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e97e8df83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70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https://www.behance.net/gallery/35453507/Aston-Martin-One-77-Surfacing-Alias</a:t>
            </a:r>
            <a:endParaRPr/>
          </a:p>
        </p:txBody>
      </p:sp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71d384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f71d3843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f71d3843d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73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8d319e7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f8d319e7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75" name="Google Shape;75;gf8d319e7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d319e7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f8d319e7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https://luxion.atlassian.net/wiki/pages/viewpage.action?pageId=40253618</a:t>
            </a:r>
            <a:endParaRPr/>
          </a:p>
        </p:txBody>
      </p:sp>
      <p:sp>
        <p:nvSpPr>
          <p:cNvPr id="83" name="Google Shape;83;gf8d319e7e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49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gvM2dHeHy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_mCcQC5E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teLM6Vi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KYteLM6ViB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hyperlink" Target="http://www.youtube.com/watch?v=hZ3NVJysdQc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lpsoares.github.io/Renderizador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hyperlink" Target="https://www.inf.pucrs.br/pinho/CG/SlidesEmPDF/CurvasParametricas.pdf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uff.br/~aconci/Hermite-Splines.pdf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f.pucrs.br/pinho/CG/SlidesEmPDF/CurvasParametricas.pdf" TargetMode="External"/><Relationship Id="rId4" Type="http://schemas.openxmlformats.org/officeDocument/2006/relationships/hyperlink" Target="https://www.inf.pucrs.br/~smusse/CG/PDFs/Aula_Curvas.pdf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LqVdRmhG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pt-BR"/>
              <a:t>Computação Gráfica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pt-BR" dirty="0"/>
              <a:t>Aula 12: Curvas e Animações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E328CBB1-BC4B-4F97-72BF-88BBFAD1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>
            <a:extLst>
              <a:ext uri="{FF2B5EF4-FFF2-40B4-BE49-F238E27FC236}">
                <a16:creationId xmlns:a16="http://schemas.microsoft.com/office/drawing/2014/main" id="{BA85274C-35C2-79AE-1D78-A500F2191F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86" name="Google Shape;86;p11">
            <a:extLst>
              <a:ext uri="{FF2B5EF4-FFF2-40B4-BE49-F238E27FC236}">
                <a16:creationId xmlns:a16="http://schemas.microsoft.com/office/drawing/2014/main" id="{FA197715-30D1-94E8-9554-53A87904A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O caminho da bolinha é uma curva suave? Por que? </a:t>
            </a:r>
            <a:endParaRPr sz="2400"/>
          </a:p>
        </p:txBody>
      </p:sp>
      <p:sp>
        <p:nvSpPr>
          <p:cNvPr id="87" name="Google Shape;87;p11">
            <a:extLst>
              <a:ext uri="{FF2B5EF4-FFF2-40B4-BE49-F238E27FC236}">
                <a16:creationId xmlns:a16="http://schemas.microsoft.com/office/drawing/2014/main" id="{CDCFBB25-169C-B3B9-A99E-A241F06410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415C1F-0AEB-852F-FD7C-FD83F51C9C06}"/>
              </a:ext>
            </a:extLst>
          </p:cNvPr>
          <p:cNvSpPr/>
          <p:nvPr/>
        </p:nvSpPr>
        <p:spPr>
          <a:xfrm>
            <a:off x="1341123" y="3875312"/>
            <a:ext cx="365760" cy="365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9253 0.12556 C 0.11198 0.15333 0.14097 0.16917 0.17118 0.16917 C 0.2059 0.16917 0.23333 0.15333 0.25277 0.12556 L 0.34566 1.11022E-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8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22917 L 0.43246 -0.355 C 0.4533 -0.38278 0.48437 -0.39833 0.51684 -0.39833 C 0.55399 -0.39833 0.5835 -0.38278 0.60434 -0.355 L 0.70382 -0.22917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357900" y="852857"/>
            <a:ext cx="842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 dirty="0">
                <a:solidFill>
                  <a:srgbClr val="38761D"/>
                </a:solidFill>
              </a:rPr>
              <a:t>NÃO!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dirty="0"/>
              <a:t>A trajetória não é </a:t>
            </a:r>
            <a:r>
              <a:rPr lang="pt-BR" sz="3000" b="1" dirty="0">
                <a:solidFill>
                  <a:srgbClr val="FF0000"/>
                </a:solidFill>
              </a:rPr>
              <a:t>contínua</a:t>
            </a:r>
            <a:r>
              <a:rPr lang="pt-BR" sz="3000" dirty="0"/>
              <a:t>.</a:t>
            </a:r>
            <a:endParaRPr sz="3000" dirty="0"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474900" y="2290082"/>
            <a:ext cx="842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dirty="0"/>
              <a:t>Dizemos que uma função </a:t>
            </a:r>
            <a:r>
              <a:rPr lang="pt-BR" sz="3000" dirty="0" err="1"/>
              <a:t>f</a:t>
            </a:r>
            <a:r>
              <a:rPr lang="pt-BR" sz="3000" dirty="0"/>
              <a:t> é contínua em um ponto </a:t>
            </a:r>
            <a:r>
              <a:rPr lang="pt-BR" sz="3000" dirty="0" err="1"/>
              <a:t>x</a:t>
            </a:r>
            <a:r>
              <a:rPr lang="pt-BR" sz="3000" dirty="0"/>
              <a:t> = a quando:</a:t>
            </a:r>
            <a:endParaRPr sz="3000" dirty="0"/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25" y="3797127"/>
            <a:ext cx="4507749" cy="10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400" y="3829063"/>
            <a:ext cx="3240700" cy="9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84175" y="728000"/>
            <a:ext cx="8954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1800"/>
              <a:t>Quais das figuras representam o gráfico de uma função contínua em x = a?</a:t>
            </a:r>
            <a:endParaRPr sz="1800"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50" y="1332200"/>
            <a:ext cx="3921001" cy="196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726" y="1333052"/>
            <a:ext cx="3920401" cy="19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951" y="3599851"/>
            <a:ext cx="3920401" cy="19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5726" y="3599851"/>
            <a:ext cx="3920401" cy="19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E esse caminho? É uma curva suave? Por que? </a:t>
            </a:r>
            <a:endParaRPr sz="2400"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120" name="Google Shape;120;p14" title="Aula 14   Trajetória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613" y="1507373"/>
            <a:ext cx="5610067" cy="42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6DA505BB-B70B-249C-D206-A2E0F155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>
            <a:extLst>
              <a:ext uri="{FF2B5EF4-FFF2-40B4-BE49-F238E27FC236}">
                <a16:creationId xmlns:a16="http://schemas.microsoft.com/office/drawing/2014/main" id="{8997C5C6-339C-2410-F483-BCDA066E62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18" name="Google Shape;118;p14">
            <a:extLst>
              <a:ext uri="{FF2B5EF4-FFF2-40B4-BE49-F238E27FC236}">
                <a16:creationId xmlns:a16="http://schemas.microsoft.com/office/drawing/2014/main" id="{48ECF842-B464-EF4A-24E8-5C4022B96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E esse caminho? É uma curva suave? Por que? </a:t>
            </a:r>
            <a:endParaRPr sz="2400"/>
          </a:p>
        </p:txBody>
      </p:sp>
      <p:sp>
        <p:nvSpPr>
          <p:cNvPr id="119" name="Google Shape;119;p14">
            <a:extLst>
              <a:ext uri="{FF2B5EF4-FFF2-40B4-BE49-F238E27FC236}">
                <a16:creationId xmlns:a16="http://schemas.microsoft.com/office/drawing/2014/main" id="{8D3A984E-90A1-235D-B605-E411A42BA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DD21E2-CB6E-3DC8-21DD-9256E9A71A26}"/>
              </a:ext>
            </a:extLst>
          </p:cNvPr>
          <p:cNvSpPr/>
          <p:nvPr/>
        </p:nvSpPr>
        <p:spPr>
          <a:xfrm>
            <a:off x="914403" y="2674620"/>
            <a:ext cx="365760" cy="365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9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9253 0.26944 C 0.11197 0.32889 0.14097 0.36306 0.17118 0.36306 C 0.2059 0.36306 0.23333 0.32889 0.25277 0.26944 L 0.34566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18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66 0 L 0.44479 0.26444 C 0.46562 0.32306 0.4967 0.35583 0.52916 0.35583 C 0.56631 0.35583 0.59583 0.32306 0.61666 0.26444 L 0.71614 0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357900" y="852857"/>
            <a:ext cx="842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 dirty="0">
                <a:solidFill>
                  <a:srgbClr val="38761D"/>
                </a:solidFill>
              </a:rPr>
              <a:t>NÃO!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dirty="0"/>
              <a:t>A trajetória não é </a:t>
            </a:r>
            <a:r>
              <a:rPr lang="pt-BR" sz="3000" b="1" dirty="0">
                <a:solidFill>
                  <a:srgbClr val="FF0000"/>
                </a:solidFill>
              </a:rPr>
              <a:t>derivável</a:t>
            </a:r>
            <a:r>
              <a:rPr lang="pt-BR" sz="3000" dirty="0"/>
              <a:t>.</a:t>
            </a:r>
            <a:endParaRPr sz="3000" dirty="0"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474900" y="2290073"/>
            <a:ext cx="8428200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Dizemos que uma função f é derivável em um ponto x = a quando o limite abaixo existe e resulta em um número finito:</a:t>
            </a:r>
            <a:endParaRPr sz="3000"/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088" y="3881823"/>
            <a:ext cx="4439830" cy="163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357900" y="852852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Uma forma equivalente de verificar se uma função é derivável no ponto x = a:</a:t>
            </a:r>
            <a:endParaRPr sz="2400"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474900" y="1929424"/>
            <a:ext cx="8428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>
                <a:solidFill>
                  <a:srgbClr val="9900FF"/>
                </a:solidFill>
              </a:rPr>
              <a:t>1)</a:t>
            </a:r>
            <a:r>
              <a:rPr lang="pt-BR" sz="3000"/>
              <a:t> f é contínua em x = a.</a:t>
            </a:r>
            <a:endParaRPr sz="3000"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474900" y="2762700"/>
            <a:ext cx="75981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 b="1">
                <a:solidFill>
                  <a:srgbClr val="9900FF"/>
                </a:solidFill>
              </a:rPr>
              <a:t>2)</a:t>
            </a:r>
            <a:r>
              <a:rPr lang="pt-BR" sz="3000"/>
              <a:t> Os limites laterais da derivada em x = a são iguais.</a:t>
            </a:r>
            <a:endParaRPr sz="3000"/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725" y="4035475"/>
            <a:ext cx="51625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357900" y="852852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Em outras palavras, a reta tangente à curva não deve mudar bruscamente nas proximidades do ponto x = a.</a:t>
            </a:r>
            <a:endParaRPr sz="2400"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150" name="Google Shape;150;p17" title="Aula 14   Retas tangen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988" y="1703500"/>
            <a:ext cx="5348575" cy="40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BD10D3F5-90CF-8ED5-D855-78C343319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95A08101-5B50-8BDF-62EC-A19527B203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148" name="Google Shape;148;p17">
            <a:extLst>
              <a:ext uri="{FF2B5EF4-FFF2-40B4-BE49-F238E27FC236}">
                <a16:creationId xmlns:a16="http://schemas.microsoft.com/office/drawing/2014/main" id="{17FB085E-B9DA-CBEC-C096-5CB45457A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7900" y="852852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Em outras palavras, a reta tangente à curva não deve mudar bruscamente nas proximidades do ponto x = a.</a:t>
            </a:r>
            <a:endParaRPr sz="2400"/>
          </a:p>
        </p:txBody>
      </p:sp>
      <p:sp>
        <p:nvSpPr>
          <p:cNvPr id="149" name="Google Shape;149;p17">
            <a:extLst>
              <a:ext uri="{FF2B5EF4-FFF2-40B4-BE49-F238E27FC236}">
                <a16:creationId xmlns:a16="http://schemas.microsoft.com/office/drawing/2014/main" id="{20027EED-16A8-1984-B8AE-BD94F6BD29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CFA983-5813-25A1-CD9E-F673ED8CFF26}"/>
              </a:ext>
            </a:extLst>
          </p:cNvPr>
          <p:cNvGrpSpPr/>
          <p:nvPr/>
        </p:nvGrpSpPr>
        <p:grpSpPr>
          <a:xfrm rot="1900463">
            <a:off x="795269" y="1770571"/>
            <a:ext cx="1925793" cy="1129556"/>
            <a:chOff x="1409940" y="2432868"/>
            <a:chExt cx="2309066" cy="135436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5C28BD1-39E8-9200-FA04-DCF9258CDADA}"/>
                </a:ext>
              </a:extLst>
            </p:cNvPr>
            <p:cNvSpPr/>
            <p:nvPr/>
          </p:nvSpPr>
          <p:spPr>
            <a:xfrm>
              <a:off x="2421266" y="2927168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B08877-BF60-395C-967D-F7A52179E59D}"/>
                </a:ext>
              </a:extLst>
            </p:cNvPr>
            <p:cNvCxnSpPr>
              <a:cxnSpLocks/>
            </p:cNvCxnSpPr>
            <p:nvPr/>
          </p:nvCxnSpPr>
          <p:spPr>
            <a:xfrm rot="19776398">
              <a:off x="1409940" y="2432868"/>
              <a:ext cx="2309066" cy="1354361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6391888-55FA-5ADB-067B-C30126881BAC}"/>
              </a:ext>
            </a:extLst>
          </p:cNvPr>
          <p:cNvSpPr/>
          <p:nvPr/>
        </p:nvSpPr>
        <p:spPr>
          <a:xfrm>
            <a:off x="1859288" y="3481296"/>
            <a:ext cx="5610578" cy="1316059"/>
          </a:xfrm>
          <a:custGeom>
            <a:avLst/>
            <a:gdLst>
              <a:gd name="connsiteX0" fmla="*/ 0 w 2286000"/>
              <a:gd name="connsiteY0" fmla="*/ 0 h 1500018"/>
              <a:gd name="connsiteX1" fmla="*/ 598170 w 2286000"/>
              <a:gd name="connsiteY1" fmla="*/ 1078230 h 1500018"/>
              <a:gd name="connsiteX2" fmla="*/ 906780 w 2286000"/>
              <a:gd name="connsiteY2" fmla="*/ 1436370 h 1500018"/>
              <a:gd name="connsiteX3" fmla="*/ 1253490 w 2286000"/>
              <a:gd name="connsiteY3" fmla="*/ 1485900 h 1500018"/>
              <a:gd name="connsiteX4" fmla="*/ 1565910 w 2286000"/>
              <a:gd name="connsiteY4" fmla="*/ 1276350 h 1500018"/>
              <a:gd name="connsiteX5" fmla="*/ 1828800 w 2286000"/>
              <a:gd name="connsiteY5" fmla="*/ 826770 h 1500018"/>
              <a:gd name="connsiteX6" fmla="*/ 2286000 w 2286000"/>
              <a:gd name="connsiteY6" fmla="*/ 11430 h 1500018"/>
              <a:gd name="connsiteX0" fmla="*/ 0 w 2286000"/>
              <a:gd name="connsiteY0" fmla="*/ 0 h 1500018"/>
              <a:gd name="connsiteX1" fmla="*/ 598170 w 2286000"/>
              <a:gd name="connsiteY1" fmla="*/ 1078230 h 1500018"/>
              <a:gd name="connsiteX2" fmla="*/ 906780 w 2286000"/>
              <a:gd name="connsiteY2" fmla="*/ 1436370 h 1500018"/>
              <a:gd name="connsiteX3" fmla="*/ 1253490 w 2286000"/>
              <a:gd name="connsiteY3" fmla="*/ 1485900 h 1500018"/>
              <a:gd name="connsiteX4" fmla="*/ 1565910 w 2286000"/>
              <a:gd name="connsiteY4" fmla="*/ 1276350 h 1500018"/>
              <a:gd name="connsiteX5" fmla="*/ 1828800 w 2286000"/>
              <a:gd name="connsiteY5" fmla="*/ 826770 h 1500018"/>
              <a:gd name="connsiteX6" fmla="*/ 2286000 w 2286000"/>
              <a:gd name="connsiteY6" fmla="*/ 11430 h 1500018"/>
              <a:gd name="connsiteX0" fmla="*/ 0 w 2286000"/>
              <a:gd name="connsiteY0" fmla="*/ 0 h 1500018"/>
              <a:gd name="connsiteX1" fmla="*/ 598170 w 2286000"/>
              <a:gd name="connsiteY1" fmla="*/ 1078230 h 1500018"/>
              <a:gd name="connsiteX2" fmla="*/ 906780 w 2286000"/>
              <a:gd name="connsiteY2" fmla="*/ 1436370 h 1500018"/>
              <a:gd name="connsiteX3" fmla="*/ 1253490 w 2286000"/>
              <a:gd name="connsiteY3" fmla="*/ 1485900 h 1500018"/>
              <a:gd name="connsiteX4" fmla="*/ 1565910 w 2286000"/>
              <a:gd name="connsiteY4" fmla="*/ 1276350 h 1500018"/>
              <a:gd name="connsiteX5" fmla="*/ 1828800 w 2286000"/>
              <a:gd name="connsiteY5" fmla="*/ 826770 h 1500018"/>
              <a:gd name="connsiteX6" fmla="*/ 2286000 w 2286000"/>
              <a:gd name="connsiteY6" fmla="*/ 11430 h 1500018"/>
              <a:gd name="connsiteX0" fmla="*/ 0 w 2286000"/>
              <a:gd name="connsiteY0" fmla="*/ 0 h 1500018"/>
              <a:gd name="connsiteX1" fmla="*/ 598170 w 2286000"/>
              <a:gd name="connsiteY1" fmla="*/ 1078230 h 1500018"/>
              <a:gd name="connsiteX2" fmla="*/ 906780 w 2286000"/>
              <a:gd name="connsiteY2" fmla="*/ 1436370 h 1500018"/>
              <a:gd name="connsiteX3" fmla="*/ 1253490 w 2286000"/>
              <a:gd name="connsiteY3" fmla="*/ 1485900 h 1500018"/>
              <a:gd name="connsiteX4" fmla="*/ 1565910 w 2286000"/>
              <a:gd name="connsiteY4" fmla="*/ 1276350 h 1500018"/>
              <a:gd name="connsiteX5" fmla="*/ 2286000 w 2286000"/>
              <a:gd name="connsiteY5" fmla="*/ 11430 h 1500018"/>
              <a:gd name="connsiteX0" fmla="*/ 0 w 2286000"/>
              <a:gd name="connsiteY0" fmla="*/ 0 h 1518897"/>
              <a:gd name="connsiteX1" fmla="*/ 598170 w 2286000"/>
              <a:gd name="connsiteY1" fmla="*/ 1078230 h 1518897"/>
              <a:gd name="connsiteX2" fmla="*/ 906780 w 2286000"/>
              <a:gd name="connsiteY2" fmla="*/ 1436370 h 1518897"/>
              <a:gd name="connsiteX3" fmla="*/ 1256972 w 2286000"/>
              <a:gd name="connsiteY3" fmla="*/ 1508882 h 1518897"/>
              <a:gd name="connsiteX4" fmla="*/ 1565910 w 2286000"/>
              <a:gd name="connsiteY4" fmla="*/ 1276350 h 1518897"/>
              <a:gd name="connsiteX5" fmla="*/ 2286000 w 2286000"/>
              <a:gd name="connsiteY5" fmla="*/ 11430 h 1518897"/>
              <a:gd name="connsiteX0" fmla="*/ 0 w 2286000"/>
              <a:gd name="connsiteY0" fmla="*/ 0 h 1518897"/>
              <a:gd name="connsiteX1" fmla="*/ 598170 w 2286000"/>
              <a:gd name="connsiteY1" fmla="*/ 1078230 h 1518897"/>
              <a:gd name="connsiteX2" fmla="*/ 906780 w 2286000"/>
              <a:gd name="connsiteY2" fmla="*/ 1436370 h 1518897"/>
              <a:gd name="connsiteX3" fmla="*/ 1256972 w 2286000"/>
              <a:gd name="connsiteY3" fmla="*/ 1508882 h 1518897"/>
              <a:gd name="connsiteX4" fmla="*/ 1565910 w 2286000"/>
              <a:gd name="connsiteY4" fmla="*/ 1276350 h 1518897"/>
              <a:gd name="connsiteX5" fmla="*/ 2286000 w 2286000"/>
              <a:gd name="connsiteY5" fmla="*/ 11430 h 1518897"/>
              <a:gd name="connsiteX0" fmla="*/ 0 w 2286000"/>
              <a:gd name="connsiteY0" fmla="*/ 0 h 1462869"/>
              <a:gd name="connsiteX1" fmla="*/ 598170 w 2286000"/>
              <a:gd name="connsiteY1" fmla="*/ 1078230 h 1462869"/>
              <a:gd name="connsiteX2" fmla="*/ 906780 w 2286000"/>
              <a:gd name="connsiteY2" fmla="*/ 1436370 h 1462869"/>
              <a:gd name="connsiteX3" fmla="*/ 1565910 w 2286000"/>
              <a:gd name="connsiteY3" fmla="*/ 1276350 h 1462869"/>
              <a:gd name="connsiteX4" fmla="*/ 2286000 w 2286000"/>
              <a:gd name="connsiteY4" fmla="*/ 11430 h 1462869"/>
              <a:gd name="connsiteX0" fmla="*/ 0 w 2286000"/>
              <a:gd name="connsiteY0" fmla="*/ 0 h 1560224"/>
              <a:gd name="connsiteX1" fmla="*/ 598170 w 2286000"/>
              <a:gd name="connsiteY1" fmla="*/ 1078230 h 1560224"/>
              <a:gd name="connsiteX2" fmla="*/ 1126142 w 2286000"/>
              <a:gd name="connsiteY2" fmla="*/ 1551285 h 1560224"/>
              <a:gd name="connsiteX3" fmla="*/ 1565910 w 2286000"/>
              <a:gd name="connsiteY3" fmla="*/ 1276350 h 1560224"/>
              <a:gd name="connsiteX4" fmla="*/ 2286000 w 2286000"/>
              <a:gd name="connsiteY4" fmla="*/ 11430 h 1560224"/>
              <a:gd name="connsiteX0" fmla="*/ 0 w 2286000"/>
              <a:gd name="connsiteY0" fmla="*/ 0 h 1666673"/>
              <a:gd name="connsiteX1" fmla="*/ 598170 w 2286000"/>
              <a:gd name="connsiteY1" fmla="*/ 1078230 h 1666673"/>
              <a:gd name="connsiteX2" fmla="*/ 1126142 w 2286000"/>
              <a:gd name="connsiteY2" fmla="*/ 1551285 h 1666673"/>
              <a:gd name="connsiteX3" fmla="*/ 1565910 w 2286000"/>
              <a:gd name="connsiteY3" fmla="*/ 1276350 h 1666673"/>
              <a:gd name="connsiteX4" fmla="*/ 2286000 w 2286000"/>
              <a:gd name="connsiteY4" fmla="*/ 11430 h 1666673"/>
              <a:gd name="connsiteX0" fmla="*/ 0 w 2286000"/>
              <a:gd name="connsiteY0" fmla="*/ 0 h 2147321"/>
              <a:gd name="connsiteX1" fmla="*/ 598170 w 2286000"/>
              <a:gd name="connsiteY1" fmla="*/ 1078230 h 2147321"/>
              <a:gd name="connsiteX2" fmla="*/ 1126142 w 2286000"/>
              <a:gd name="connsiteY2" fmla="*/ 1551285 h 2147321"/>
              <a:gd name="connsiteX3" fmla="*/ 1565910 w 2286000"/>
              <a:gd name="connsiteY3" fmla="*/ 1276350 h 2147321"/>
              <a:gd name="connsiteX4" fmla="*/ 2286000 w 2286000"/>
              <a:gd name="connsiteY4" fmla="*/ 11430 h 2147321"/>
              <a:gd name="connsiteX0" fmla="*/ 0 w 2286000"/>
              <a:gd name="connsiteY0" fmla="*/ 0 h 2147321"/>
              <a:gd name="connsiteX1" fmla="*/ 598170 w 2286000"/>
              <a:gd name="connsiteY1" fmla="*/ 1078230 h 2147321"/>
              <a:gd name="connsiteX2" fmla="*/ 1126142 w 2286000"/>
              <a:gd name="connsiteY2" fmla="*/ 1551285 h 2147321"/>
              <a:gd name="connsiteX3" fmla="*/ 1565910 w 2286000"/>
              <a:gd name="connsiteY3" fmla="*/ 1276350 h 2147321"/>
              <a:gd name="connsiteX4" fmla="*/ 2286000 w 2286000"/>
              <a:gd name="connsiteY4" fmla="*/ 11430 h 2147321"/>
              <a:gd name="connsiteX0" fmla="*/ 0 w 2286000"/>
              <a:gd name="connsiteY0" fmla="*/ 0 h 1935765"/>
              <a:gd name="connsiteX1" fmla="*/ 598170 w 2286000"/>
              <a:gd name="connsiteY1" fmla="*/ 1078230 h 1935765"/>
              <a:gd name="connsiteX2" fmla="*/ 1126142 w 2286000"/>
              <a:gd name="connsiteY2" fmla="*/ 1551285 h 1935765"/>
              <a:gd name="connsiteX3" fmla="*/ 1565910 w 2286000"/>
              <a:gd name="connsiteY3" fmla="*/ 1276350 h 1935765"/>
              <a:gd name="connsiteX4" fmla="*/ 2286000 w 2286000"/>
              <a:gd name="connsiteY4" fmla="*/ 11430 h 1935765"/>
              <a:gd name="connsiteX0" fmla="*/ 0 w 2286000"/>
              <a:gd name="connsiteY0" fmla="*/ 0 h 1935765"/>
              <a:gd name="connsiteX1" fmla="*/ 598170 w 2286000"/>
              <a:gd name="connsiteY1" fmla="*/ 1078230 h 1935765"/>
              <a:gd name="connsiteX2" fmla="*/ 1126142 w 2286000"/>
              <a:gd name="connsiteY2" fmla="*/ 1551285 h 1935765"/>
              <a:gd name="connsiteX3" fmla="*/ 1565910 w 2286000"/>
              <a:gd name="connsiteY3" fmla="*/ 1276350 h 1935765"/>
              <a:gd name="connsiteX4" fmla="*/ 2286000 w 2286000"/>
              <a:gd name="connsiteY4" fmla="*/ 11430 h 1935765"/>
              <a:gd name="connsiteX0" fmla="*/ 0 w 2286000"/>
              <a:gd name="connsiteY0" fmla="*/ 0 h 1556308"/>
              <a:gd name="connsiteX1" fmla="*/ 598170 w 2286000"/>
              <a:gd name="connsiteY1" fmla="*/ 1078230 h 1556308"/>
              <a:gd name="connsiteX2" fmla="*/ 1126142 w 2286000"/>
              <a:gd name="connsiteY2" fmla="*/ 1551285 h 1556308"/>
              <a:gd name="connsiteX3" fmla="*/ 1565910 w 2286000"/>
              <a:gd name="connsiteY3" fmla="*/ 1276350 h 1556308"/>
              <a:gd name="connsiteX4" fmla="*/ 2286000 w 2286000"/>
              <a:gd name="connsiteY4" fmla="*/ 11430 h 1556308"/>
              <a:gd name="connsiteX0" fmla="*/ 0 w 2286000"/>
              <a:gd name="connsiteY0" fmla="*/ 0 h 1782503"/>
              <a:gd name="connsiteX1" fmla="*/ 598170 w 2286000"/>
              <a:gd name="connsiteY1" fmla="*/ 1078230 h 1782503"/>
              <a:gd name="connsiteX2" fmla="*/ 1153997 w 2286000"/>
              <a:gd name="connsiteY2" fmla="*/ 1781114 h 1782503"/>
              <a:gd name="connsiteX3" fmla="*/ 1565910 w 2286000"/>
              <a:gd name="connsiteY3" fmla="*/ 1276350 h 1782503"/>
              <a:gd name="connsiteX4" fmla="*/ 2286000 w 2286000"/>
              <a:gd name="connsiteY4" fmla="*/ 11430 h 1782503"/>
              <a:gd name="connsiteX0" fmla="*/ 0 w 2286000"/>
              <a:gd name="connsiteY0" fmla="*/ 0 h 1782503"/>
              <a:gd name="connsiteX1" fmla="*/ 580760 w 2286000"/>
              <a:gd name="connsiteY1" fmla="*/ 974808 h 1782503"/>
              <a:gd name="connsiteX2" fmla="*/ 1153997 w 2286000"/>
              <a:gd name="connsiteY2" fmla="*/ 1781114 h 1782503"/>
              <a:gd name="connsiteX3" fmla="*/ 1565910 w 2286000"/>
              <a:gd name="connsiteY3" fmla="*/ 1276350 h 1782503"/>
              <a:gd name="connsiteX4" fmla="*/ 2286000 w 2286000"/>
              <a:gd name="connsiteY4" fmla="*/ 11430 h 1782503"/>
              <a:gd name="connsiteX0" fmla="*/ 0 w 2286000"/>
              <a:gd name="connsiteY0" fmla="*/ 0 h 1782503"/>
              <a:gd name="connsiteX1" fmla="*/ 1153997 w 2286000"/>
              <a:gd name="connsiteY1" fmla="*/ 1781114 h 1782503"/>
              <a:gd name="connsiteX2" fmla="*/ 1565910 w 2286000"/>
              <a:gd name="connsiteY2" fmla="*/ 1276350 h 1782503"/>
              <a:gd name="connsiteX3" fmla="*/ 2286000 w 2286000"/>
              <a:gd name="connsiteY3" fmla="*/ 11430 h 1782503"/>
              <a:gd name="connsiteX0" fmla="*/ 0 w 2286000"/>
              <a:gd name="connsiteY0" fmla="*/ 655071 h 1771073"/>
              <a:gd name="connsiteX1" fmla="*/ 1153997 w 2286000"/>
              <a:gd name="connsiteY1" fmla="*/ 1769684 h 1771073"/>
              <a:gd name="connsiteX2" fmla="*/ 1565910 w 2286000"/>
              <a:gd name="connsiteY2" fmla="*/ 1264920 h 1771073"/>
              <a:gd name="connsiteX3" fmla="*/ 2286000 w 2286000"/>
              <a:gd name="connsiteY3" fmla="*/ 0 h 1771073"/>
              <a:gd name="connsiteX0" fmla="*/ 0 w 2286000"/>
              <a:gd name="connsiteY0" fmla="*/ 655071 h 1771073"/>
              <a:gd name="connsiteX1" fmla="*/ 1153997 w 2286000"/>
              <a:gd name="connsiteY1" fmla="*/ 1769684 h 1771073"/>
              <a:gd name="connsiteX2" fmla="*/ 1565910 w 2286000"/>
              <a:gd name="connsiteY2" fmla="*/ 1264920 h 1771073"/>
              <a:gd name="connsiteX3" fmla="*/ 2286000 w 2286000"/>
              <a:gd name="connsiteY3" fmla="*/ 0 h 1771073"/>
              <a:gd name="connsiteX0" fmla="*/ 0 w 2286000"/>
              <a:gd name="connsiteY0" fmla="*/ 655071 h 1769684"/>
              <a:gd name="connsiteX1" fmla="*/ 1153997 w 2286000"/>
              <a:gd name="connsiteY1" fmla="*/ 1769684 h 1769684"/>
              <a:gd name="connsiteX2" fmla="*/ 2286000 w 2286000"/>
              <a:gd name="connsiteY2" fmla="*/ 0 h 1769684"/>
              <a:gd name="connsiteX0" fmla="*/ 0 w 2286000"/>
              <a:gd name="connsiteY0" fmla="*/ 655071 h 1769684"/>
              <a:gd name="connsiteX1" fmla="*/ 1153997 w 2286000"/>
              <a:gd name="connsiteY1" fmla="*/ 1769684 h 1769684"/>
              <a:gd name="connsiteX2" fmla="*/ 2286000 w 2286000"/>
              <a:gd name="connsiteY2" fmla="*/ 0 h 1769684"/>
              <a:gd name="connsiteX0" fmla="*/ 0 w 2286000"/>
              <a:gd name="connsiteY0" fmla="*/ 655071 h 1769684"/>
              <a:gd name="connsiteX1" fmla="*/ 1153997 w 2286000"/>
              <a:gd name="connsiteY1" fmla="*/ 1769684 h 1769684"/>
              <a:gd name="connsiteX2" fmla="*/ 2286000 w 2286000"/>
              <a:gd name="connsiteY2" fmla="*/ 0 h 176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769684">
                <a:moveTo>
                  <a:pt x="0" y="655071"/>
                </a:moveTo>
                <a:cubicBezTo>
                  <a:pt x="397103" y="658413"/>
                  <a:pt x="1115856" y="695104"/>
                  <a:pt x="1153997" y="1769684"/>
                </a:cubicBezTo>
                <a:cubicBezTo>
                  <a:pt x="1534997" y="1660505"/>
                  <a:pt x="1935262" y="1081150"/>
                  <a:pt x="228600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A7B797-CC04-B914-24B5-070A3A8C0A1D}"/>
              </a:ext>
            </a:extLst>
          </p:cNvPr>
          <p:cNvSpPr/>
          <p:nvPr/>
        </p:nvSpPr>
        <p:spPr>
          <a:xfrm>
            <a:off x="1768979" y="2315913"/>
            <a:ext cx="5606042" cy="1102406"/>
          </a:xfrm>
          <a:custGeom>
            <a:avLst/>
            <a:gdLst>
              <a:gd name="connsiteX0" fmla="*/ 0 w 5606042"/>
              <a:gd name="connsiteY0" fmla="*/ 0 h 1145145"/>
              <a:gd name="connsiteX1" fmla="*/ 1427148 w 5606042"/>
              <a:gd name="connsiteY1" fmla="*/ 803304 h 1145145"/>
              <a:gd name="connsiteX2" fmla="*/ 2803021 w 5606042"/>
              <a:gd name="connsiteY2" fmla="*/ 1145136 h 1145145"/>
              <a:gd name="connsiteX3" fmla="*/ 4178894 w 5606042"/>
              <a:gd name="connsiteY3" fmla="*/ 794759 h 1145145"/>
              <a:gd name="connsiteX4" fmla="*/ 5606042 w 5606042"/>
              <a:gd name="connsiteY4" fmla="*/ 17091 h 114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042" h="1145145">
                <a:moveTo>
                  <a:pt x="0" y="0"/>
                </a:moveTo>
                <a:cubicBezTo>
                  <a:pt x="479989" y="306224"/>
                  <a:pt x="959978" y="612448"/>
                  <a:pt x="1427148" y="803304"/>
                </a:cubicBezTo>
                <a:cubicBezTo>
                  <a:pt x="1894318" y="994160"/>
                  <a:pt x="2344397" y="1146560"/>
                  <a:pt x="2803021" y="1145136"/>
                </a:cubicBezTo>
                <a:cubicBezTo>
                  <a:pt x="3261645" y="1143712"/>
                  <a:pt x="3711724" y="982767"/>
                  <a:pt x="4178894" y="794759"/>
                </a:cubicBezTo>
                <a:cubicBezTo>
                  <a:pt x="4646064" y="606751"/>
                  <a:pt x="5351093" y="135308"/>
                  <a:pt x="5606042" y="170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7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5191 0.04333 0.10434 0.10028 0.15573 0.1325 C 0.20712 0.16333 0.25642 0.19 0.30659 0.19111 C 0.35642 0.19111 0.3868 0.17028 0.45694 0.13306 C 0.51892 0.08945 0.56111 0.04556 0.61319 0.0025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9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Exercício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57900" y="775877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Defina uma função polinomial p(x) no intervalo [0,1] capaz de unir as duas curvas a seguir de forma suave.</a:t>
            </a:r>
            <a:endParaRPr sz="2400"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0" y="1844827"/>
            <a:ext cx="5744111" cy="363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325" y="1844825"/>
            <a:ext cx="3992750" cy="1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Kahoot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11700" y="4440056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600"/>
              <a:t>Entrar em Kahoot.it : </a:t>
            </a:r>
            <a:r>
              <a:rPr lang="en-BR" sz="1600" u="sng">
                <a:solidFill>
                  <a:schemeClr val="hlink"/>
                </a:solidFill>
                <a:hlinkClick r:id="rId3"/>
              </a:rPr>
              <a:t>https://kahoot.it/</a:t>
            </a:r>
            <a:r>
              <a:rPr lang="en-BR" sz="1600"/>
              <a:t> </a:t>
            </a:r>
            <a:endParaRPr sz="1600" dirty="0"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75" y="1300139"/>
            <a:ext cx="7843056" cy="26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Exercício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357900" y="775877"/>
            <a:ext cx="84282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2400"/>
              <a:t>Defina uma função polinomial p(x) no intervalo [0,1] capaz de unir as duas curvas a seguir de forma suave.</a:t>
            </a:r>
            <a:endParaRPr sz="2400"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0" y="1844827"/>
            <a:ext cx="5744111" cy="363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00" y="1825500"/>
            <a:ext cx="5743115" cy="36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325" y="1844825"/>
            <a:ext cx="3992750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311" y="3288375"/>
            <a:ext cx="3579064" cy="5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7281" y="4041050"/>
            <a:ext cx="2558094" cy="5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DBE4-4E2D-E8F7-9139-1F044E0F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noProof="0" dirty="0"/>
              <a:t>Desenho Geométrico - Tangência e Concordância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A163C-463A-C646-875E-0BBE4FC07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48" y="629655"/>
            <a:ext cx="8428232" cy="49716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</a:pPr>
            <a:r>
              <a:rPr lang="pt-BR" b="1" dirty="0"/>
              <a:t>Tangência</a:t>
            </a:r>
          </a:p>
          <a:p>
            <a:r>
              <a:rPr lang="pt-BR" noProof="0" dirty="0"/>
              <a:t>A tangência ocorre quando uma reta ou uma curva toca outra curva ou circunferência em um único ponto, chamado de ponto de tangência. As duas curvas têm o mesmo ponto em comum, e as inclinações naquele ponto são idênticas, garantindo que a transição entre elas seja suave. A tangência é importante porque ela indica que não há interrupção no "fluxo" entre as figuras no ponto de contato, ou seja, não há um "salto" ou ângulo agudo no ponto de conexão.</a:t>
            </a:r>
          </a:p>
          <a:p>
            <a:pPr>
              <a:spcBef>
                <a:spcPts val="1600"/>
              </a:spcBef>
            </a:pPr>
            <a:r>
              <a:rPr lang="pt-BR" b="1" noProof="0" dirty="0"/>
              <a:t>Concordância</a:t>
            </a:r>
          </a:p>
          <a:p>
            <a:r>
              <a:rPr lang="pt-BR" noProof="0" dirty="0"/>
              <a:t>A concordância refere-se ao processo de unir duas ou mais curvas de forma suave e contínua, sendo que as curvas de transição permitem uma mudança gradual entre elas. A suavidade pode ser medida:</a:t>
            </a:r>
          </a:p>
          <a:p>
            <a:pPr marL="571500" indent="-163513">
              <a:buFont typeface="Arial" panose="020B0604020202020204" pitchFamily="34" charset="0"/>
              <a:buChar char="•"/>
            </a:pPr>
            <a:r>
              <a:rPr lang="pt-BR" sz="1600" b="1" noProof="0" dirty="0"/>
              <a:t>Primeira derivada:</a:t>
            </a:r>
            <a:r>
              <a:rPr lang="pt-BR" sz="1600" noProof="0" dirty="0"/>
              <a:t> se as inclinações (tangentes) são contínuas, garantindo a tangência.</a:t>
            </a:r>
          </a:p>
          <a:p>
            <a:pPr marL="571500" indent="-163513">
              <a:buFont typeface="Arial" panose="020B0604020202020204" pitchFamily="34" charset="0"/>
              <a:buChar char="•"/>
            </a:pPr>
            <a:r>
              <a:rPr lang="pt-BR" sz="1600" b="1" noProof="0" dirty="0"/>
              <a:t>Segunda derivada:</a:t>
            </a:r>
            <a:r>
              <a:rPr lang="pt-BR" sz="1600" noProof="0" dirty="0"/>
              <a:t> se a curvatura (a taxa de mudança da inclinação) é contínua, garantindo uma transição ainda mais suave.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C3CC0-5F08-3D3F-A61E-4F85B8775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88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Explicando Continuidade</a:t>
            </a:r>
            <a:endParaRPr/>
          </a:p>
        </p:txBody>
      </p:sp>
      <p:sp>
        <p:nvSpPr>
          <p:cNvPr id="447" name="Google Shape;447;p49"/>
          <p:cNvSpPr txBox="1">
            <a:spLocks noGrp="1"/>
          </p:cNvSpPr>
          <p:nvPr>
            <p:ph type="body" idx="1"/>
          </p:nvPr>
        </p:nvSpPr>
        <p:spPr>
          <a:xfrm>
            <a:off x="120625" y="838975"/>
            <a:ext cx="8947200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750" b="1"/>
              <a:t>Continuidade C0</a:t>
            </a:r>
            <a:r>
              <a:rPr lang="pt-BR" sz="1750"/>
              <a:t>: garante que os segmentos de curvas são interligados </a:t>
            </a:r>
            <a:endParaRPr sz="175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750" b="1"/>
              <a:t>Continuidade C1</a:t>
            </a:r>
            <a:r>
              <a:rPr lang="pt-BR" sz="1750"/>
              <a:t>: garante que os segmentos de curvas tenham a mesma inclinação nos seus pontos de junção (mesma direção das tangentes)</a:t>
            </a:r>
            <a:endParaRPr sz="175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750" b="1"/>
              <a:t>Continuidade C2</a:t>
            </a:r>
            <a:r>
              <a:rPr lang="pt-BR" sz="1750"/>
              <a:t>: garante que os segmentos de curvas tenham a mesma curvatura nos pontos de junção (mesma direção e magnitude das tangentes)</a:t>
            </a:r>
            <a:endParaRPr sz="1750"/>
          </a:p>
        </p:txBody>
      </p:sp>
      <p:sp>
        <p:nvSpPr>
          <p:cNvPr id="448" name="Google Shape;448;p4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449" name="Google Shape;449;p49" descr="page5image78295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61" y="3167646"/>
            <a:ext cx="2679044" cy="20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9" descr="page5image78297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734" y="2973198"/>
            <a:ext cx="2679045" cy="22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 descr="page5image76057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4408" y="3124434"/>
            <a:ext cx="2679044" cy="213891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9"/>
          <p:cNvSpPr/>
          <p:nvPr/>
        </p:nvSpPr>
        <p:spPr>
          <a:xfrm>
            <a:off x="5134450" y="5438000"/>
            <a:ext cx="325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Toni Sellarès de Universitat de Girona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36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Splines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910" y="848591"/>
            <a:ext cx="3894394" cy="415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6587613" y="5455142"/>
            <a:ext cx="17427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https://en.wiktionary.org/wiki/spline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 err="1"/>
              <a:t>Spline</a:t>
            </a:r>
            <a:r>
              <a:rPr lang="pt-BR" dirty="0"/>
              <a:t> de um desenhista</a:t>
            </a:r>
            <a:endParaRPr dirty="0"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370998" y="5269231"/>
            <a:ext cx="789284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pt-BR" sz="1200"/>
              <a:t>http://www.alatown.com/spline-history-architecture/ 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186267" y="16256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1" descr="page8image23795840"/>
          <p:cNvPicPr preferRelativeResize="0"/>
          <p:nvPr/>
        </p:nvPicPr>
        <p:blipFill rotWithShape="1">
          <a:blip r:embed="rId3">
            <a:alphaModFix/>
          </a:blip>
          <a:srcRect l="5749" t="16763" r="5501" b="4334"/>
          <a:stretch/>
        </p:blipFill>
        <p:spPr>
          <a:xfrm>
            <a:off x="1128881" y="629655"/>
            <a:ext cx="6886238" cy="4591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Splines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10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Uma </a:t>
            </a:r>
            <a:r>
              <a:rPr lang="pt-BR" dirty="0" err="1"/>
              <a:t>spline</a:t>
            </a:r>
            <a:r>
              <a:rPr lang="pt-BR" dirty="0"/>
              <a:t> é uma representação matemática para uma curva polinomial suave definida, por partes, através de uma sequência de pontos (chamados de pontos de controle).</a:t>
            </a:r>
            <a:endParaRPr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225" y="1889050"/>
            <a:ext cx="4312099" cy="30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1847888" y="4847950"/>
            <a:ext cx="49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quadratic (p = 2) B-spline curve with a uniform open knot vector Ξ = {0, 0, 0, 1, 2, 3, 4, 5, 5, 5}</a:t>
            </a:r>
            <a:endParaRPr sz="9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1568250" y="5416575"/>
            <a:ext cx="6868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/>
              <a:t>Fonte da imagem: thai Hoang, Chien. (2015). DEVELOPMENT OF ISOGEOMETRIC FINITE ELEMENT METHODS. 10.13140/RG.2.1.3861.2647. 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Tópicos sobre Splines</a:t>
            </a: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390549" y="838983"/>
            <a:ext cx="40956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1800" b="1"/>
              <a:t>Interpolação</a:t>
            </a:r>
            <a:endParaRPr sz="1800" b="1"/>
          </a:p>
          <a:p>
            <a:pPr marL="198900" lvl="0" indent="-186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Interpolação Cúbica de Hermite</a:t>
            </a:r>
            <a:endParaRPr sz="1800"/>
          </a:p>
          <a:p>
            <a:pPr marL="198899" lvl="0" indent="-18619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/>
              <a:t>Interpolação Catmull-Rom</a:t>
            </a:r>
            <a:endParaRPr sz="1800"/>
          </a:p>
        </p:txBody>
      </p:sp>
      <p:sp>
        <p:nvSpPr>
          <p:cNvPr id="208" name="Google Shape;208;p2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4749225" y="838975"/>
            <a:ext cx="4244700" cy="23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800" b="1"/>
              <a:t>Aproximação</a:t>
            </a:r>
            <a:endParaRPr sz="1800" b="1"/>
          </a:p>
          <a:p>
            <a:pPr marL="198899" lvl="0" indent="-186199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Bezier (não veremos hoje)</a:t>
            </a:r>
            <a:endParaRPr sz="1800"/>
          </a:p>
          <a:p>
            <a:pPr marL="198899" lvl="0" indent="-186199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pt-BR" sz="1800"/>
              <a:t>B-Spline (não veremos hoje)</a:t>
            </a:r>
            <a:endParaRPr sz="1800"/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52" y="2139400"/>
            <a:ext cx="8753450" cy="257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Objetivo Interpolar Valores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8" y="1434353"/>
            <a:ext cx="7797857" cy="297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/>
          <p:nvPr/>
        </p:nvSpPr>
        <p:spPr>
          <a:xfrm>
            <a:off x="1086560" y="4774230"/>
            <a:ext cx="69708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valores pontuais de uma função qualquer, como interpolar?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3136465" y="2630238"/>
            <a:ext cx="143400" cy="14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4498300" y="1568788"/>
            <a:ext cx="143400" cy="14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5869004" y="2090588"/>
            <a:ext cx="143400" cy="14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8" y="1434353"/>
            <a:ext cx="7797857" cy="297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do vizinho mais próximo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59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Problema: valores não são contínuos</a:t>
            </a:r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515" y="1465622"/>
            <a:ext cx="7741937" cy="291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8" y="1434353"/>
            <a:ext cx="7797857" cy="297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Linear</a:t>
            </a: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59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Problema: derivações não contínuas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512" y="1433598"/>
            <a:ext cx="7732975" cy="296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Curvas e Animações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Muitas vezes precisamos de curvas suaves: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Caminhos de câmera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Fontes de texto vetoriais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CAD e outras modelagem de objetos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Suave ?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247" name="Google Shape;2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3" y="1487647"/>
            <a:ext cx="7750904" cy="291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Cúbica de Hermite</a:t>
            </a:r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254" name="Google Shape;25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5250" y="840435"/>
            <a:ext cx="3133500" cy="42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>
            <a:off x="2789650" y="5093100"/>
            <a:ext cx="356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Charles Hermite cerca de 1887</a:t>
            </a:r>
            <a:endParaRPr/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025" y="840425"/>
            <a:ext cx="3378761" cy="42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Cúbica de Hermite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390548" y="4718578"/>
            <a:ext cx="8428232" cy="61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Entradas: valores e derivadas nos pontos de controle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617" y="874844"/>
            <a:ext cx="8439445" cy="359854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4063825" y="2489475"/>
            <a:ext cx="116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980000"/>
                </a:solidFill>
              </a:rPr>
              <a:t>Pontos</a:t>
            </a:r>
            <a:endParaRPr sz="1800" b="1">
              <a:solidFill>
                <a:srgbClr val="980000"/>
              </a:solidFill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4063825" y="1608950"/>
            <a:ext cx="116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980000"/>
                </a:solidFill>
              </a:rPr>
              <a:t>Derivadas</a:t>
            </a:r>
            <a:endParaRPr sz="1800" b="1">
              <a:solidFill>
                <a:srgbClr val="980000"/>
              </a:solidFill>
            </a:endParaRPr>
          </a:p>
        </p:txBody>
      </p:sp>
      <p:cxnSp>
        <p:nvCxnSpPr>
          <p:cNvPr id="267" name="Google Shape;267;p29"/>
          <p:cNvCxnSpPr/>
          <p:nvPr/>
        </p:nvCxnSpPr>
        <p:spPr>
          <a:xfrm rot="10800000" flipH="1">
            <a:off x="5074125" y="2013025"/>
            <a:ext cx="1206300" cy="6786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29"/>
          <p:cNvCxnSpPr/>
          <p:nvPr/>
        </p:nvCxnSpPr>
        <p:spPr>
          <a:xfrm rot="10800000">
            <a:off x="3053450" y="2390125"/>
            <a:ext cx="1183800" cy="3015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29"/>
          <p:cNvCxnSpPr/>
          <p:nvPr/>
        </p:nvCxnSpPr>
        <p:spPr>
          <a:xfrm rot="10800000" flipH="1">
            <a:off x="5232325" y="1221413"/>
            <a:ext cx="1696500" cy="6096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9"/>
          <p:cNvCxnSpPr/>
          <p:nvPr/>
        </p:nvCxnSpPr>
        <p:spPr>
          <a:xfrm rot="10800000">
            <a:off x="2593723" y="1636013"/>
            <a:ext cx="1507800" cy="1950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de Hermite</a:t>
            </a: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Curvas com os mesmos pontos iniciais e finais, apenas alterando a direção da tangente</a:t>
            </a:r>
            <a:endParaRPr dirty="0"/>
          </a:p>
        </p:txBody>
      </p:sp>
      <p:sp>
        <p:nvSpPr>
          <p:cNvPr id="278" name="Google Shape;278;p3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279" name="Google Shape;2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000695"/>
            <a:ext cx="8686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3204325" y="5390925"/>
            <a:ext cx="517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http://computacaografica.ic.uff.br/conteudocap3.html</a:t>
            </a:r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60D18010-5297-948E-C947-7E99A6FD9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D3A085-C1C1-0937-5BF7-5E87F5FC50D7}"/>
              </a:ext>
            </a:extLst>
          </p:cNvPr>
          <p:cNvSpPr/>
          <p:nvPr/>
        </p:nvSpPr>
        <p:spPr>
          <a:xfrm>
            <a:off x="3612916" y="2375746"/>
            <a:ext cx="145278" cy="141480"/>
          </a:xfrm>
          <a:prstGeom prst="rect">
            <a:avLst/>
          </a:prstGeom>
          <a:solidFill>
            <a:srgbClr val="4F81BD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Google Shape;286;p31">
            <a:extLst>
              <a:ext uri="{FF2B5EF4-FFF2-40B4-BE49-F238E27FC236}">
                <a16:creationId xmlns:a16="http://schemas.microsoft.com/office/drawing/2014/main" id="{769C8F8A-DEBE-047A-CEEA-DC1E3B21C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de Hermite</a:t>
            </a:r>
            <a:endParaRPr/>
          </a:p>
        </p:txBody>
      </p:sp>
      <p:sp>
        <p:nvSpPr>
          <p:cNvPr id="287" name="Google Shape;287;p31">
            <a:extLst>
              <a:ext uri="{FF2B5EF4-FFF2-40B4-BE49-F238E27FC236}">
                <a16:creationId xmlns:a16="http://schemas.microsoft.com/office/drawing/2014/main" id="{CE9148A3-1448-DB4D-4C73-A0F3E68A9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8478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Curvas com os mesmos pontos iniciais e finais, apenas alterando a intensidade da tangente do ponto intermediário.</a:t>
            </a:r>
            <a:endParaRPr dirty="0"/>
          </a:p>
        </p:txBody>
      </p:sp>
      <p:sp>
        <p:nvSpPr>
          <p:cNvPr id="288" name="Google Shape;288;p31">
            <a:extLst>
              <a:ext uri="{FF2B5EF4-FFF2-40B4-BE49-F238E27FC236}">
                <a16:creationId xmlns:a16="http://schemas.microsoft.com/office/drawing/2014/main" id="{6D93954D-E64C-820E-08CE-3EA50266BA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316F925-1859-A939-0418-E6158F939F5B}"/>
              </a:ext>
            </a:extLst>
          </p:cNvPr>
          <p:cNvSpPr/>
          <p:nvPr/>
        </p:nvSpPr>
        <p:spPr>
          <a:xfrm rot="17587992">
            <a:off x="1850264" y="4696316"/>
            <a:ext cx="952248" cy="282012"/>
          </a:xfrm>
          <a:prstGeom prst="rightArrow">
            <a:avLst/>
          </a:prstGeom>
          <a:solidFill>
            <a:srgbClr val="4F81BD">
              <a:alpha val="5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5428B9-7224-DADC-5D02-12BCDD1EDB4C}"/>
              </a:ext>
            </a:extLst>
          </p:cNvPr>
          <p:cNvSpPr/>
          <p:nvPr/>
        </p:nvSpPr>
        <p:spPr>
          <a:xfrm rot="13294754">
            <a:off x="5371213" y="3742210"/>
            <a:ext cx="952248" cy="282012"/>
          </a:xfrm>
          <a:prstGeom prst="rightArrow">
            <a:avLst/>
          </a:prstGeom>
          <a:solidFill>
            <a:srgbClr val="4F81BD">
              <a:alpha val="5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F3E50C9-8074-B884-FC5F-381FA9224823}"/>
              </a:ext>
            </a:extLst>
          </p:cNvPr>
          <p:cNvSpPr/>
          <p:nvPr/>
        </p:nvSpPr>
        <p:spPr>
          <a:xfrm>
            <a:off x="2108853" y="2428875"/>
            <a:ext cx="4067798" cy="2821600"/>
          </a:xfrm>
          <a:custGeom>
            <a:avLst/>
            <a:gdLst>
              <a:gd name="connsiteX0" fmla="*/ 0 w 4067798"/>
              <a:gd name="connsiteY0" fmla="*/ 3371385 h 3371385"/>
              <a:gd name="connsiteX1" fmla="*/ 2298818 w 4067798"/>
              <a:gd name="connsiteY1" fmla="*/ 12888 h 3371385"/>
              <a:gd name="connsiteX2" fmla="*/ 4067798 w 4067798"/>
              <a:gd name="connsiteY2" fmla="*/ 2294615 h 3371385"/>
              <a:gd name="connsiteX0" fmla="*/ 0 w 4067798"/>
              <a:gd name="connsiteY0" fmla="*/ 3371385 h 3371385"/>
              <a:gd name="connsiteX1" fmla="*/ 2298818 w 4067798"/>
              <a:gd name="connsiteY1" fmla="*/ 12888 h 3371385"/>
              <a:gd name="connsiteX2" fmla="*/ 4067798 w 4067798"/>
              <a:gd name="connsiteY2" fmla="*/ 2294615 h 3371385"/>
              <a:gd name="connsiteX0" fmla="*/ 0 w 4067798"/>
              <a:gd name="connsiteY0" fmla="*/ 3372306 h 3372306"/>
              <a:gd name="connsiteX1" fmla="*/ 2298818 w 4067798"/>
              <a:gd name="connsiteY1" fmla="*/ 13809 h 3372306"/>
              <a:gd name="connsiteX2" fmla="*/ 4067798 w 4067798"/>
              <a:gd name="connsiteY2" fmla="*/ 2295536 h 3372306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11070 h 3111070"/>
              <a:gd name="connsiteX1" fmla="*/ 2854294 w 4067798"/>
              <a:gd name="connsiteY1" fmla="*/ 401 h 3111070"/>
              <a:gd name="connsiteX2" fmla="*/ 4067798 w 4067798"/>
              <a:gd name="connsiteY2" fmla="*/ 2034300 h 3111070"/>
              <a:gd name="connsiteX0" fmla="*/ 0 w 4067798"/>
              <a:gd name="connsiteY0" fmla="*/ 3179384 h 3179384"/>
              <a:gd name="connsiteX1" fmla="*/ 1803162 w 4067798"/>
              <a:gd name="connsiteY1" fmla="*/ 731118 h 3179384"/>
              <a:gd name="connsiteX2" fmla="*/ 2854294 w 4067798"/>
              <a:gd name="connsiteY2" fmla="*/ 68715 h 3179384"/>
              <a:gd name="connsiteX3" fmla="*/ 4067798 w 4067798"/>
              <a:gd name="connsiteY3" fmla="*/ 2102614 h 3179384"/>
              <a:gd name="connsiteX0" fmla="*/ 0 w 4067798"/>
              <a:gd name="connsiteY0" fmla="*/ 3278139 h 3278139"/>
              <a:gd name="connsiteX1" fmla="*/ 1555334 w 4067798"/>
              <a:gd name="connsiteY1" fmla="*/ 470949 h 3278139"/>
              <a:gd name="connsiteX2" fmla="*/ 2854294 w 4067798"/>
              <a:gd name="connsiteY2" fmla="*/ 167470 h 3278139"/>
              <a:gd name="connsiteX3" fmla="*/ 4067798 w 4067798"/>
              <a:gd name="connsiteY3" fmla="*/ 2201369 h 3278139"/>
              <a:gd name="connsiteX0" fmla="*/ 0 w 4067798"/>
              <a:gd name="connsiteY0" fmla="*/ 3278139 h 3278139"/>
              <a:gd name="connsiteX1" fmla="*/ 1555334 w 4067798"/>
              <a:gd name="connsiteY1" fmla="*/ 470949 h 3278139"/>
              <a:gd name="connsiteX2" fmla="*/ 2854294 w 4067798"/>
              <a:gd name="connsiteY2" fmla="*/ 167470 h 3278139"/>
              <a:gd name="connsiteX3" fmla="*/ 4067798 w 4067798"/>
              <a:gd name="connsiteY3" fmla="*/ 2201369 h 3278139"/>
              <a:gd name="connsiteX0" fmla="*/ 0 w 4067798"/>
              <a:gd name="connsiteY0" fmla="*/ 3292521 h 3292521"/>
              <a:gd name="connsiteX1" fmla="*/ 1555334 w 4067798"/>
              <a:gd name="connsiteY1" fmla="*/ 485331 h 3292521"/>
              <a:gd name="connsiteX2" fmla="*/ 2854294 w 4067798"/>
              <a:gd name="connsiteY2" fmla="*/ 181852 h 3292521"/>
              <a:gd name="connsiteX3" fmla="*/ 4067798 w 4067798"/>
              <a:gd name="connsiteY3" fmla="*/ 2215751 h 3292521"/>
              <a:gd name="connsiteX0" fmla="*/ 0 w 4067798"/>
              <a:gd name="connsiteY0" fmla="*/ 3248684 h 3248684"/>
              <a:gd name="connsiteX1" fmla="*/ 1555334 w 4067798"/>
              <a:gd name="connsiteY1" fmla="*/ 441494 h 3248684"/>
              <a:gd name="connsiteX2" fmla="*/ 2854294 w 4067798"/>
              <a:gd name="connsiteY2" fmla="*/ 138015 h 3248684"/>
              <a:gd name="connsiteX3" fmla="*/ 4067798 w 4067798"/>
              <a:gd name="connsiteY3" fmla="*/ 2171914 h 3248684"/>
              <a:gd name="connsiteX0" fmla="*/ 0 w 4067798"/>
              <a:gd name="connsiteY0" fmla="*/ 3248684 h 3248684"/>
              <a:gd name="connsiteX1" fmla="*/ 1555334 w 4067798"/>
              <a:gd name="connsiteY1" fmla="*/ 441494 h 3248684"/>
              <a:gd name="connsiteX2" fmla="*/ 2854294 w 4067798"/>
              <a:gd name="connsiteY2" fmla="*/ 138015 h 3248684"/>
              <a:gd name="connsiteX3" fmla="*/ 4067798 w 4067798"/>
              <a:gd name="connsiteY3" fmla="*/ 2171914 h 3248684"/>
              <a:gd name="connsiteX0" fmla="*/ 0 w 4067798"/>
              <a:gd name="connsiteY0" fmla="*/ 3464430 h 3464430"/>
              <a:gd name="connsiteX1" fmla="*/ 1555334 w 4067798"/>
              <a:gd name="connsiteY1" fmla="*/ 657240 h 3464430"/>
              <a:gd name="connsiteX2" fmla="*/ 2854294 w 4067798"/>
              <a:gd name="connsiteY2" fmla="*/ 353761 h 3464430"/>
              <a:gd name="connsiteX3" fmla="*/ 4067798 w 4067798"/>
              <a:gd name="connsiteY3" fmla="*/ 2387660 h 3464430"/>
              <a:gd name="connsiteX0" fmla="*/ 0 w 4067798"/>
              <a:gd name="connsiteY0" fmla="*/ 2821600 h 2821600"/>
              <a:gd name="connsiteX1" fmla="*/ 1555334 w 4067798"/>
              <a:gd name="connsiteY1" fmla="*/ 14410 h 2821600"/>
              <a:gd name="connsiteX2" fmla="*/ 4067798 w 4067798"/>
              <a:gd name="connsiteY2" fmla="*/ 1744830 h 28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7798" h="2821600">
                <a:moveTo>
                  <a:pt x="0" y="2821600"/>
                </a:moveTo>
                <a:cubicBezTo>
                  <a:pt x="300527" y="2413556"/>
                  <a:pt x="877368" y="193872"/>
                  <a:pt x="1555334" y="14410"/>
                </a:cubicBezTo>
                <a:cubicBezTo>
                  <a:pt x="2233300" y="-165052"/>
                  <a:pt x="3544368" y="1384326"/>
                  <a:pt x="4067798" y="17448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F62C5A-BF57-C198-69E1-33BBC3B63153}"/>
              </a:ext>
            </a:extLst>
          </p:cNvPr>
          <p:cNvSpPr/>
          <p:nvPr/>
        </p:nvSpPr>
        <p:spPr>
          <a:xfrm>
            <a:off x="2127903" y="2393649"/>
            <a:ext cx="4067798" cy="2852064"/>
          </a:xfrm>
          <a:custGeom>
            <a:avLst/>
            <a:gdLst>
              <a:gd name="connsiteX0" fmla="*/ 0 w 4067798"/>
              <a:gd name="connsiteY0" fmla="*/ 3371385 h 3371385"/>
              <a:gd name="connsiteX1" fmla="*/ 2298818 w 4067798"/>
              <a:gd name="connsiteY1" fmla="*/ 12888 h 3371385"/>
              <a:gd name="connsiteX2" fmla="*/ 4067798 w 4067798"/>
              <a:gd name="connsiteY2" fmla="*/ 2294615 h 3371385"/>
              <a:gd name="connsiteX0" fmla="*/ 0 w 4067798"/>
              <a:gd name="connsiteY0" fmla="*/ 3371385 h 3371385"/>
              <a:gd name="connsiteX1" fmla="*/ 2298818 w 4067798"/>
              <a:gd name="connsiteY1" fmla="*/ 12888 h 3371385"/>
              <a:gd name="connsiteX2" fmla="*/ 4067798 w 4067798"/>
              <a:gd name="connsiteY2" fmla="*/ 2294615 h 3371385"/>
              <a:gd name="connsiteX0" fmla="*/ 0 w 4067798"/>
              <a:gd name="connsiteY0" fmla="*/ 3372306 h 3372306"/>
              <a:gd name="connsiteX1" fmla="*/ 2298818 w 4067798"/>
              <a:gd name="connsiteY1" fmla="*/ 13809 h 3372306"/>
              <a:gd name="connsiteX2" fmla="*/ 4067798 w 4067798"/>
              <a:gd name="connsiteY2" fmla="*/ 2295536 h 3372306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11070 h 3111070"/>
              <a:gd name="connsiteX1" fmla="*/ 2854294 w 4067798"/>
              <a:gd name="connsiteY1" fmla="*/ 401 h 3111070"/>
              <a:gd name="connsiteX2" fmla="*/ 4067798 w 4067798"/>
              <a:gd name="connsiteY2" fmla="*/ 2034300 h 3111070"/>
              <a:gd name="connsiteX0" fmla="*/ 0 w 4067798"/>
              <a:gd name="connsiteY0" fmla="*/ 3179384 h 3179384"/>
              <a:gd name="connsiteX1" fmla="*/ 1803162 w 4067798"/>
              <a:gd name="connsiteY1" fmla="*/ 731118 h 3179384"/>
              <a:gd name="connsiteX2" fmla="*/ 2854294 w 4067798"/>
              <a:gd name="connsiteY2" fmla="*/ 68715 h 3179384"/>
              <a:gd name="connsiteX3" fmla="*/ 4067798 w 4067798"/>
              <a:gd name="connsiteY3" fmla="*/ 2102614 h 3179384"/>
              <a:gd name="connsiteX0" fmla="*/ 0 w 4067798"/>
              <a:gd name="connsiteY0" fmla="*/ 3278139 h 3278139"/>
              <a:gd name="connsiteX1" fmla="*/ 1555334 w 4067798"/>
              <a:gd name="connsiteY1" fmla="*/ 470949 h 3278139"/>
              <a:gd name="connsiteX2" fmla="*/ 2854294 w 4067798"/>
              <a:gd name="connsiteY2" fmla="*/ 167470 h 3278139"/>
              <a:gd name="connsiteX3" fmla="*/ 4067798 w 4067798"/>
              <a:gd name="connsiteY3" fmla="*/ 2201369 h 3278139"/>
              <a:gd name="connsiteX0" fmla="*/ 0 w 4067798"/>
              <a:gd name="connsiteY0" fmla="*/ 3278139 h 3278139"/>
              <a:gd name="connsiteX1" fmla="*/ 1555334 w 4067798"/>
              <a:gd name="connsiteY1" fmla="*/ 470949 h 3278139"/>
              <a:gd name="connsiteX2" fmla="*/ 2854294 w 4067798"/>
              <a:gd name="connsiteY2" fmla="*/ 167470 h 3278139"/>
              <a:gd name="connsiteX3" fmla="*/ 4067798 w 4067798"/>
              <a:gd name="connsiteY3" fmla="*/ 2201369 h 3278139"/>
              <a:gd name="connsiteX0" fmla="*/ 0 w 4067798"/>
              <a:gd name="connsiteY0" fmla="*/ 3292521 h 3292521"/>
              <a:gd name="connsiteX1" fmla="*/ 1555334 w 4067798"/>
              <a:gd name="connsiteY1" fmla="*/ 485331 h 3292521"/>
              <a:gd name="connsiteX2" fmla="*/ 2854294 w 4067798"/>
              <a:gd name="connsiteY2" fmla="*/ 181852 h 3292521"/>
              <a:gd name="connsiteX3" fmla="*/ 4067798 w 4067798"/>
              <a:gd name="connsiteY3" fmla="*/ 2215751 h 3292521"/>
              <a:gd name="connsiteX0" fmla="*/ 0 w 4067798"/>
              <a:gd name="connsiteY0" fmla="*/ 3248684 h 3248684"/>
              <a:gd name="connsiteX1" fmla="*/ 1555334 w 4067798"/>
              <a:gd name="connsiteY1" fmla="*/ 441494 h 3248684"/>
              <a:gd name="connsiteX2" fmla="*/ 2854294 w 4067798"/>
              <a:gd name="connsiteY2" fmla="*/ 138015 h 3248684"/>
              <a:gd name="connsiteX3" fmla="*/ 4067798 w 4067798"/>
              <a:gd name="connsiteY3" fmla="*/ 2171914 h 3248684"/>
              <a:gd name="connsiteX0" fmla="*/ 0 w 4067798"/>
              <a:gd name="connsiteY0" fmla="*/ 3248684 h 3248684"/>
              <a:gd name="connsiteX1" fmla="*/ 1555334 w 4067798"/>
              <a:gd name="connsiteY1" fmla="*/ 441494 h 3248684"/>
              <a:gd name="connsiteX2" fmla="*/ 2854294 w 4067798"/>
              <a:gd name="connsiteY2" fmla="*/ 138015 h 3248684"/>
              <a:gd name="connsiteX3" fmla="*/ 4067798 w 4067798"/>
              <a:gd name="connsiteY3" fmla="*/ 2171914 h 3248684"/>
              <a:gd name="connsiteX0" fmla="*/ 0 w 4067798"/>
              <a:gd name="connsiteY0" fmla="*/ 3464430 h 3464430"/>
              <a:gd name="connsiteX1" fmla="*/ 1555334 w 4067798"/>
              <a:gd name="connsiteY1" fmla="*/ 657240 h 3464430"/>
              <a:gd name="connsiteX2" fmla="*/ 2854294 w 4067798"/>
              <a:gd name="connsiteY2" fmla="*/ 353761 h 3464430"/>
              <a:gd name="connsiteX3" fmla="*/ 4067798 w 4067798"/>
              <a:gd name="connsiteY3" fmla="*/ 2387660 h 3464430"/>
              <a:gd name="connsiteX0" fmla="*/ 0 w 4067798"/>
              <a:gd name="connsiteY0" fmla="*/ 2821600 h 2821600"/>
              <a:gd name="connsiteX1" fmla="*/ 1555334 w 4067798"/>
              <a:gd name="connsiteY1" fmla="*/ 14410 h 2821600"/>
              <a:gd name="connsiteX2" fmla="*/ 4067798 w 4067798"/>
              <a:gd name="connsiteY2" fmla="*/ 1744830 h 2821600"/>
              <a:gd name="connsiteX0" fmla="*/ 0 w 4067798"/>
              <a:gd name="connsiteY0" fmla="*/ 2852064 h 2852064"/>
              <a:gd name="connsiteX1" fmla="*/ 1555334 w 4067798"/>
              <a:gd name="connsiteY1" fmla="*/ 44874 h 2852064"/>
              <a:gd name="connsiteX2" fmla="*/ 4067798 w 4067798"/>
              <a:gd name="connsiteY2" fmla="*/ 1775294 h 285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7798" h="2852064">
                <a:moveTo>
                  <a:pt x="0" y="2852064"/>
                </a:moveTo>
                <a:cubicBezTo>
                  <a:pt x="300527" y="2444020"/>
                  <a:pt x="82609" y="386706"/>
                  <a:pt x="1555334" y="44874"/>
                </a:cubicBezTo>
                <a:cubicBezTo>
                  <a:pt x="3028059" y="-296958"/>
                  <a:pt x="3544368" y="1414790"/>
                  <a:pt x="4067798" y="1775294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57C5D1-6C25-5836-409F-A752D39D9A8E}"/>
              </a:ext>
            </a:extLst>
          </p:cNvPr>
          <p:cNvSpPr/>
          <p:nvPr/>
        </p:nvSpPr>
        <p:spPr>
          <a:xfrm>
            <a:off x="1927269" y="2300172"/>
            <a:ext cx="4268432" cy="2945541"/>
          </a:xfrm>
          <a:custGeom>
            <a:avLst/>
            <a:gdLst>
              <a:gd name="connsiteX0" fmla="*/ 0 w 4067798"/>
              <a:gd name="connsiteY0" fmla="*/ 3371385 h 3371385"/>
              <a:gd name="connsiteX1" fmla="*/ 2298818 w 4067798"/>
              <a:gd name="connsiteY1" fmla="*/ 12888 h 3371385"/>
              <a:gd name="connsiteX2" fmla="*/ 4067798 w 4067798"/>
              <a:gd name="connsiteY2" fmla="*/ 2294615 h 3371385"/>
              <a:gd name="connsiteX0" fmla="*/ 0 w 4067798"/>
              <a:gd name="connsiteY0" fmla="*/ 3371385 h 3371385"/>
              <a:gd name="connsiteX1" fmla="*/ 2298818 w 4067798"/>
              <a:gd name="connsiteY1" fmla="*/ 12888 h 3371385"/>
              <a:gd name="connsiteX2" fmla="*/ 4067798 w 4067798"/>
              <a:gd name="connsiteY2" fmla="*/ 2294615 h 3371385"/>
              <a:gd name="connsiteX0" fmla="*/ 0 w 4067798"/>
              <a:gd name="connsiteY0" fmla="*/ 3372306 h 3372306"/>
              <a:gd name="connsiteX1" fmla="*/ 2298818 w 4067798"/>
              <a:gd name="connsiteY1" fmla="*/ 13809 h 3372306"/>
              <a:gd name="connsiteX2" fmla="*/ 4067798 w 4067798"/>
              <a:gd name="connsiteY2" fmla="*/ 2295536 h 3372306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26730 h 3126730"/>
              <a:gd name="connsiteX1" fmla="*/ 2854294 w 4067798"/>
              <a:gd name="connsiteY1" fmla="*/ 16061 h 3126730"/>
              <a:gd name="connsiteX2" fmla="*/ 4067798 w 4067798"/>
              <a:gd name="connsiteY2" fmla="*/ 2049960 h 3126730"/>
              <a:gd name="connsiteX0" fmla="*/ 0 w 4067798"/>
              <a:gd name="connsiteY0" fmla="*/ 3111070 h 3111070"/>
              <a:gd name="connsiteX1" fmla="*/ 2854294 w 4067798"/>
              <a:gd name="connsiteY1" fmla="*/ 401 h 3111070"/>
              <a:gd name="connsiteX2" fmla="*/ 4067798 w 4067798"/>
              <a:gd name="connsiteY2" fmla="*/ 2034300 h 3111070"/>
              <a:gd name="connsiteX0" fmla="*/ 0 w 4067798"/>
              <a:gd name="connsiteY0" fmla="*/ 3179384 h 3179384"/>
              <a:gd name="connsiteX1" fmla="*/ 1803162 w 4067798"/>
              <a:gd name="connsiteY1" fmla="*/ 731118 h 3179384"/>
              <a:gd name="connsiteX2" fmla="*/ 2854294 w 4067798"/>
              <a:gd name="connsiteY2" fmla="*/ 68715 h 3179384"/>
              <a:gd name="connsiteX3" fmla="*/ 4067798 w 4067798"/>
              <a:gd name="connsiteY3" fmla="*/ 2102614 h 3179384"/>
              <a:gd name="connsiteX0" fmla="*/ 0 w 4067798"/>
              <a:gd name="connsiteY0" fmla="*/ 3278139 h 3278139"/>
              <a:gd name="connsiteX1" fmla="*/ 1555334 w 4067798"/>
              <a:gd name="connsiteY1" fmla="*/ 470949 h 3278139"/>
              <a:gd name="connsiteX2" fmla="*/ 2854294 w 4067798"/>
              <a:gd name="connsiteY2" fmla="*/ 167470 h 3278139"/>
              <a:gd name="connsiteX3" fmla="*/ 4067798 w 4067798"/>
              <a:gd name="connsiteY3" fmla="*/ 2201369 h 3278139"/>
              <a:gd name="connsiteX0" fmla="*/ 0 w 4067798"/>
              <a:gd name="connsiteY0" fmla="*/ 3278139 h 3278139"/>
              <a:gd name="connsiteX1" fmla="*/ 1555334 w 4067798"/>
              <a:gd name="connsiteY1" fmla="*/ 470949 h 3278139"/>
              <a:gd name="connsiteX2" fmla="*/ 2854294 w 4067798"/>
              <a:gd name="connsiteY2" fmla="*/ 167470 h 3278139"/>
              <a:gd name="connsiteX3" fmla="*/ 4067798 w 4067798"/>
              <a:gd name="connsiteY3" fmla="*/ 2201369 h 3278139"/>
              <a:gd name="connsiteX0" fmla="*/ 0 w 4067798"/>
              <a:gd name="connsiteY0" fmla="*/ 3292521 h 3292521"/>
              <a:gd name="connsiteX1" fmla="*/ 1555334 w 4067798"/>
              <a:gd name="connsiteY1" fmla="*/ 485331 h 3292521"/>
              <a:gd name="connsiteX2" fmla="*/ 2854294 w 4067798"/>
              <a:gd name="connsiteY2" fmla="*/ 181852 h 3292521"/>
              <a:gd name="connsiteX3" fmla="*/ 4067798 w 4067798"/>
              <a:gd name="connsiteY3" fmla="*/ 2215751 h 3292521"/>
              <a:gd name="connsiteX0" fmla="*/ 0 w 4067798"/>
              <a:gd name="connsiteY0" fmla="*/ 3248684 h 3248684"/>
              <a:gd name="connsiteX1" fmla="*/ 1555334 w 4067798"/>
              <a:gd name="connsiteY1" fmla="*/ 441494 h 3248684"/>
              <a:gd name="connsiteX2" fmla="*/ 2854294 w 4067798"/>
              <a:gd name="connsiteY2" fmla="*/ 138015 h 3248684"/>
              <a:gd name="connsiteX3" fmla="*/ 4067798 w 4067798"/>
              <a:gd name="connsiteY3" fmla="*/ 2171914 h 3248684"/>
              <a:gd name="connsiteX0" fmla="*/ 0 w 4067798"/>
              <a:gd name="connsiteY0" fmla="*/ 3248684 h 3248684"/>
              <a:gd name="connsiteX1" fmla="*/ 1555334 w 4067798"/>
              <a:gd name="connsiteY1" fmla="*/ 441494 h 3248684"/>
              <a:gd name="connsiteX2" fmla="*/ 2854294 w 4067798"/>
              <a:gd name="connsiteY2" fmla="*/ 138015 h 3248684"/>
              <a:gd name="connsiteX3" fmla="*/ 4067798 w 4067798"/>
              <a:gd name="connsiteY3" fmla="*/ 2171914 h 3248684"/>
              <a:gd name="connsiteX0" fmla="*/ 0 w 4067798"/>
              <a:gd name="connsiteY0" fmla="*/ 3464430 h 3464430"/>
              <a:gd name="connsiteX1" fmla="*/ 1555334 w 4067798"/>
              <a:gd name="connsiteY1" fmla="*/ 657240 h 3464430"/>
              <a:gd name="connsiteX2" fmla="*/ 2854294 w 4067798"/>
              <a:gd name="connsiteY2" fmla="*/ 353761 h 3464430"/>
              <a:gd name="connsiteX3" fmla="*/ 4067798 w 4067798"/>
              <a:gd name="connsiteY3" fmla="*/ 2387660 h 3464430"/>
              <a:gd name="connsiteX0" fmla="*/ 0 w 4067798"/>
              <a:gd name="connsiteY0" fmla="*/ 2821600 h 2821600"/>
              <a:gd name="connsiteX1" fmla="*/ 1555334 w 4067798"/>
              <a:gd name="connsiteY1" fmla="*/ 14410 h 2821600"/>
              <a:gd name="connsiteX2" fmla="*/ 4067798 w 4067798"/>
              <a:gd name="connsiteY2" fmla="*/ 1744830 h 2821600"/>
              <a:gd name="connsiteX0" fmla="*/ 0 w 4067798"/>
              <a:gd name="connsiteY0" fmla="*/ 2852064 h 2852064"/>
              <a:gd name="connsiteX1" fmla="*/ 1555334 w 4067798"/>
              <a:gd name="connsiteY1" fmla="*/ 44874 h 2852064"/>
              <a:gd name="connsiteX2" fmla="*/ 4067798 w 4067798"/>
              <a:gd name="connsiteY2" fmla="*/ 1775294 h 2852064"/>
              <a:gd name="connsiteX0" fmla="*/ 200634 w 4268432"/>
              <a:gd name="connsiteY0" fmla="*/ 2945541 h 2945541"/>
              <a:gd name="connsiteX1" fmla="*/ 1755968 w 4268432"/>
              <a:gd name="connsiteY1" fmla="*/ 138351 h 2945541"/>
              <a:gd name="connsiteX2" fmla="*/ 4268432 w 4268432"/>
              <a:gd name="connsiteY2" fmla="*/ 1868771 h 29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8432" h="2945541">
                <a:moveTo>
                  <a:pt x="200634" y="2945541"/>
                </a:moveTo>
                <a:cubicBezTo>
                  <a:pt x="501161" y="2537497"/>
                  <a:pt x="-1152450" y="822015"/>
                  <a:pt x="1755968" y="138351"/>
                </a:cubicBezTo>
                <a:cubicBezTo>
                  <a:pt x="4664386" y="-545313"/>
                  <a:pt x="3745002" y="1508267"/>
                  <a:pt x="4268432" y="1868771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6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Polinomial Cúbica</a:t>
            </a: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390548" y="2357718"/>
            <a:ext cx="8428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Por que cúbico?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4 restrições de entrada : 4 graus de liberdade</a:t>
            </a:r>
            <a:endParaRPr dirty="0"/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014" y="1269625"/>
            <a:ext cx="4195857" cy="54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5014" y="3189943"/>
            <a:ext cx="1461622" cy="168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/>
          <p:nvPr/>
        </p:nvSpPr>
        <p:spPr>
          <a:xfrm>
            <a:off x="386649" y="838985"/>
            <a:ext cx="8428232" cy="7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Polinômio Cúbico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2514E-2E95-7817-30C5-7E339F5B426B}"/>
              </a:ext>
            </a:extLst>
          </p:cNvPr>
          <p:cNvSpPr txBox="1"/>
          <p:nvPr/>
        </p:nvSpPr>
        <p:spPr>
          <a:xfrm>
            <a:off x="3719322" y="3660025"/>
            <a:ext cx="45857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Perceba que vamos trabalhar na faixa do 0 a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Polinomial Cúbica</a:t>
            </a: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390548" y="2891120"/>
            <a:ext cx="8428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Configurando equações de restrição</a:t>
            </a:r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  <p:pic>
        <p:nvPicPr>
          <p:cNvPr id="308" name="Google Shape;3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014" y="1269625"/>
            <a:ext cx="4195857" cy="5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/>
        </p:nvSpPr>
        <p:spPr>
          <a:xfrm>
            <a:off x="386649" y="838986"/>
            <a:ext cx="8428232" cy="5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Polinômio Cúbico</a:t>
            </a:r>
            <a:endParaRPr/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5014" y="2236973"/>
            <a:ext cx="3505574" cy="5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411" y="3392660"/>
            <a:ext cx="3946809" cy="193686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386649" y="1822600"/>
            <a:ext cx="8428232" cy="5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Derivando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Resolvendo os coeficientes polinomiais</a:t>
            </a:r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647" y="711890"/>
            <a:ext cx="2731247" cy="186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920" y="3194184"/>
            <a:ext cx="5284736" cy="18687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/>
          <p:nvPr/>
        </p:nvSpPr>
        <p:spPr>
          <a:xfrm>
            <a:off x="1379750" y="5192700"/>
            <a:ext cx="635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 o que precisamos é o contrário disso. Como fazer?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8952D-69DB-E994-50B0-92251B4B3A87}"/>
              </a:ext>
            </a:extLst>
          </p:cNvPr>
          <p:cNvSpPr txBox="1"/>
          <p:nvPr/>
        </p:nvSpPr>
        <p:spPr>
          <a:xfrm>
            <a:off x="3066349" y="2790746"/>
            <a:ext cx="302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2">
                    <a:lumMod val="75000"/>
                  </a:schemeClr>
                </a:solidFill>
              </a:rPr>
              <a:t>Colocando na forma matricial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Resolvendo os coeficientes polinomiais</a:t>
            </a:r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pic>
        <p:nvPicPr>
          <p:cNvPr id="329" name="Google Shape;32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201" y="899085"/>
            <a:ext cx="4876625" cy="160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3661" y="2501153"/>
            <a:ext cx="4698196" cy="160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/>
          <p:nvPr/>
        </p:nvSpPr>
        <p:spPr>
          <a:xfrm>
            <a:off x="2291976" y="4537500"/>
            <a:ext cx="514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(podem verificar se essas matrizes são inversas)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Forma Matricial para Função de Hermite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  <p:pic>
        <p:nvPicPr>
          <p:cNvPr id="338" name="Google Shape;33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819" y="1066053"/>
            <a:ext cx="3694207" cy="4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020" y="1655856"/>
            <a:ext cx="3419290" cy="152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020" y="3394636"/>
            <a:ext cx="6752666" cy="154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1338312" y="5114760"/>
            <a:ext cx="646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b="1">
                <a:solidFill>
                  <a:schemeClr val="dk1"/>
                </a:solidFill>
              </a:rPr>
              <a:t>LUMION 10 AMAZING WALKTHROUGH OF AEROSPACE MUSEUM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 b="1" u="sng">
                <a:solidFill>
                  <a:schemeClr val="hlink"/>
                </a:solidFill>
                <a:hlinkClick r:id="rId3"/>
              </a:rPr>
              <a:t>https://www.youtube.com/watch?v=KYteLM6ViBA</a:t>
            </a:r>
            <a:r>
              <a:rPr lang="pt-BR" b="1">
                <a:solidFill>
                  <a:schemeClr val="dk1"/>
                </a:solidFill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 descr="Aerospace Museum (thesis project)&#10;Site location - Palam, Delhi - India&#10;&#10;Contact mail: tarikarishabh@gmail.com&#10;Pc configurations:-&#10;i5 4690k, GTX970 4gb, Ram 16Gb DDR3&#10;2:40 mins of the animation took 48 hours combined for all video sequences to render.&#10;with all settings on 5 star quality in 1080p 60fps resolution &#10;&#10;softwares used:-&#10;planning and designing - Autocad&#10;3d builtup - sketchup &#10;3d assets of aircrafts and other vehicles - 3ds max&#10;rendering software - lumion 8&#10;&#10;music - Power to progress&#10;artist - Darren Loveday, Stephen Loveday &#10;video editing inspiration by - Ar. Max Achkovsky&#10;#LUMION10 #DELHI #AEROSPACEMUSEUM" title="LUMION 10 AMAZING WALKTHROUGH OF AEROSPACE MUSEU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8850" y="700024"/>
            <a:ext cx="5886300" cy="44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Interpretação 1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Linhas da Matriz = Coeficientes da Fórmula</a:t>
            </a: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  <p:pic>
        <p:nvPicPr>
          <p:cNvPr id="348" name="Google Shape;34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37" y="1536700"/>
            <a:ext cx="7573690" cy="238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Interpretação 2</a:t>
            </a:r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Colunas da Matriz = ?</a:t>
            </a:r>
            <a:endParaRPr/>
          </a:p>
        </p:txBody>
      </p:sp>
      <p:sp>
        <p:nvSpPr>
          <p:cNvPr id="355" name="Google Shape;355;p3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pic>
        <p:nvPicPr>
          <p:cNvPr id="356" name="Google Shape;35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83" y="1352549"/>
            <a:ext cx="7421282" cy="403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Base da Função de Hermite</a:t>
            </a:r>
            <a:endParaRPr/>
          </a:p>
        </p:txBody>
      </p:sp>
      <p:sp>
        <p:nvSpPr>
          <p:cNvPr id="363" name="Google Shape;363;p39"/>
          <p:cNvSpPr txBox="1">
            <a:spLocks noGrp="1"/>
          </p:cNvSpPr>
          <p:nvPr>
            <p:ph type="body" idx="1"/>
          </p:nvPr>
        </p:nvSpPr>
        <p:spPr>
          <a:xfrm>
            <a:off x="829818" y="3842642"/>
            <a:ext cx="2442299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 dirty="0"/>
              <a:t>Termos polinomiais</a:t>
            </a:r>
            <a:endParaRPr dirty="0"/>
          </a:p>
        </p:txBody>
      </p:sp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  <p:pic>
        <p:nvPicPr>
          <p:cNvPr id="365" name="Google Shape;3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88" y="826878"/>
            <a:ext cx="8369826" cy="307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9"/>
          <p:cNvSpPr txBox="1"/>
          <p:nvPr/>
        </p:nvSpPr>
        <p:spPr>
          <a:xfrm>
            <a:off x="4298288" y="3842642"/>
            <a:ext cx="2801759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pt-BR" sz="1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Funções de base de </a:t>
            </a:r>
            <a:r>
              <a:rPr lang="pt-BR" sz="1400" b="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Hermite</a:t>
            </a:r>
            <a:r>
              <a:rPr lang="pt-BR" sz="1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polinômios cúbicos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Recapitulando: Interpolação Cúbica de Hermite</a:t>
            </a:r>
            <a:endParaRPr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1"/>
          </p:nvPr>
        </p:nvSpPr>
        <p:spPr>
          <a:xfrm>
            <a:off x="251012" y="3370729"/>
            <a:ext cx="8567768" cy="196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Entradas: valores e derivadas nos pontos de controle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Saída: polinômio cúbico que pode ser interpolado (de 0 a 1)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Solução: soma ponderada das funções interpoladoras de </a:t>
            </a:r>
            <a:r>
              <a:rPr lang="pt-BR" dirty="0" err="1"/>
              <a:t>Hermite</a:t>
            </a:r>
            <a:endParaRPr dirty="0"/>
          </a:p>
        </p:txBody>
      </p:sp>
      <p:sp>
        <p:nvSpPr>
          <p:cNvPr id="373" name="Google Shape;373;p4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  <p:pic>
        <p:nvPicPr>
          <p:cNvPr id="374" name="Google Shape;3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685" y="4625788"/>
            <a:ext cx="7654629" cy="5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1770" y="914399"/>
            <a:ext cx="6147547" cy="234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Funções Interpoladoras de Hermite</a:t>
            </a: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19" y="1364876"/>
            <a:ext cx="4672583" cy="319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3271" y="1791511"/>
            <a:ext cx="3109133" cy="21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Funções Simples</a:t>
            </a:r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9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Uma função muito útil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Usada para iniciar e terminar animações (velocidades zero)</a:t>
            </a:r>
            <a:endParaRPr/>
          </a:p>
        </p:txBody>
      </p:sp>
      <p:sp>
        <p:nvSpPr>
          <p:cNvPr id="390" name="Google Shape;390;p4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  <p:pic>
        <p:nvPicPr>
          <p:cNvPr id="391" name="Google Shape;39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151" y="1750097"/>
            <a:ext cx="4807697" cy="312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Spline de Hermite</a:t>
            </a:r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body" idx="1"/>
          </p:nvPr>
        </p:nvSpPr>
        <p:spPr>
          <a:xfrm>
            <a:off x="357883" y="4474622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Entradas: sequência de valores e derivadas</a:t>
            </a:r>
            <a:endParaRPr/>
          </a:p>
        </p:txBody>
      </p:sp>
      <p:sp>
        <p:nvSpPr>
          <p:cNvPr id="398" name="Google Shape;398;p4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  <p:pic>
        <p:nvPicPr>
          <p:cNvPr id="399" name="Google Shape;39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2" y="1141878"/>
            <a:ext cx="8614615" cy="282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Interpolação </a:t>
            </a:r>
            <a:r>
              <a:rPr lang="pt-BR" dirty="0" err="1"/>
              <a:t>Catmull</a:t>
            </a:r>
            <a:r>
              <a:rPr lang="pt-BR" dirty="0"/>
              <a:t>-Rom</a:t>
            </a:r>
            <a:endParaRPr dirty="0"/>
          </a:p>
        </p:txBody>
      </p:sp>
      <p:sp>
        <p:nvSpPr>
          <p:cNvPr id="405" name="Google Shape;405;p44"/>
          <p:cNvSpPr txBox="1">
            <a:spLocks noGrp="1"/>
          </p:cNvSpPr>
          <p:nvPr>
            <p:ph type="body" idx="1"/>
          </p:nvPr>
        </p:nvSpPr>
        <p:spPr>
          <a:xfrm>
            <a:off x="390548" y="4819206"/>
            <a:ext cx="398480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Ed Catmull</a:t>
            </a:r>
            <a:endParaRPr/>
          </a:p>
        </p:txBody>
      </p:sp>
      <p:sp>
        <p:nvSpPr>
          <p:cNvPr id="406" name="Google Shape;406;p4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  <p:pic>
        <p:nvPicPr>
          <p:cNvPr id="407" name="Google Shape;40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92" y="1148702"/>
            <a:ext cx="2828003" cy="35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4"/>
          <p:cNvSpPr txBox="1"/>
          <p:nvPr/>
        </p:nvSpPr>
        <p:spPr>
          <a:xfrm>
            <a:off x="4375355" y="4743621"/>
            <a:ext cx="3984807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Raphael Rom</a:t>
            </a:r>
            <a:endParaRPr sz="20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" name="Google Shape;409;p44" descr="Raphi Rom's home p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992" y="1148701"/>
            <a:ext cx="2695122" cy="358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Interpolação </a:t>
            </a:r>
            <a:r>
              <a:rPr lang="pt-BR" dirty="0" err="1"/>
              <a:t>Catmull</a:t>
            </a:r>
            <a:r>
              <a:rPr lang="pt-BR" dirty="0"/>
              <a:t>-Rom</a:t>
            </a:r>
            <a:endParaRPr dirty="0"/>
          </a:p>
        </p:txBody>
      </p:sp>
      <p:sp>
        <p:nvSpPr>
          <p:cNvPr id="415" name="Google Shape;415;p4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  <p:pic>
        <p:nvPicPr>
          <p:cNvPr id="416" name="Google Shape;41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13" y="1541558"/>
            <a:ext cx="8244604" cy="372072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Entrada: sequência de valores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Catmull-Rom</a:t>
            </a:r>
            <a:endParaRPr/>
          </a:p>
        </p:txBody>
      </p:sp>
      <p:sp>
        <p:nvSpPr>
          <p:cNvPr id="423" name="Google Shape;423;p4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  <p:sp>
        <p:nvSpPr>
          <p:cNvPr id="424" name="Google Shape;424;p46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Regra para derivadas: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Combine a inclinação entre os valores anteriores e os próximos</a:t>
            </a:r>
            <a:endParaRPr/>
          </a:p>
        </p:txBody>
      </p:sp>
      <p:pic>
        <p:nvPicPr>
          <p:cNvPr id="425" name="Google Shape;42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98" y="1776632"/>
            <a:ext cx="8244604" cy="349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Definir pontos de controle e ir interpolando entre as posições desejadas (em geral posição e rotação).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52" name="Google Shape;52;p7" descr="Path - KeyShot 7 Manual - KeyShot"/>
          <p:cNvPicPr preferRelativeResize="0"/>
          <p:nvPr/>
        </p:nvPicPr>
        <p:blipFill rotWithShape="1">
          <a:blip r:embed="rId3">
            <a:alphaModFix/>
          </a:blip>
          <a:srcRect l="28301" r="15515"/>
          <a:stretch/>
        </p:blipFill>
        <p:spPr>
          <a:xfrm>
            <a:off x="390548" y="2409998"/>
            <a:ext cx="3364913" cy="291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 l="3853" t="12655" r="4228" b="7531"/>
          <a:stretch/>
        </p:blipFill>
        <p:spPr>
          <a:xfrm>
            <a:off x="4055864" y="2302328"/>
            <a:ext cx="4762916" cy="302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Interpolação Catmull-Rom</a:t>
            </a:r>
            <a:endParaRPr/>
          </a:p>
        </p:txBody>
      </p:sp>
      <p:sp>
        <p:nvSpPr>
          <p:cNvPr id="431" name="Google Shape;431;p4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  <p:sp>
        <p:nvSpPr>
          <p:cNvPr id="432" name="Google Shape;432;p4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Então use a interpolação de Hermite</a:t>
            </a:r>
            <a:endParaRPr/>
          </a:p>
        </p:txBody>
      </p:sp>
      <p:pic>
        <p:nvPicPr>
          <p:cNvPr id="433" name="Google Shape;433;p47"/>
          <p:cNvPicPr preferRelativeResize="0"/>
          <p:nvPr/>
        </p:nvPicPr>
        <p:blipFill rotWithShape="1">
          <a:blip r:embed="rId3">
            <a:alphaModFix/>
          </a:blip>
          <a:srcRect r="385"/>
          <a:stretch/>
        </p:blipFill>
        <p:spPr>
          <a:xfrm>
            <a:off x="483977" y="1955865"/>
            <a:ext cx="8212871" cy="368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Spline de Catmull-Rom</a:t>
            </a:r>
            <a:endParaRPr/>
          </a:p>
        </p:txBody>
      </p:sp>
      <p:sp>
        <p:nvSpPr>
          <p:cNvPr id="439" name="Google Shape;439;p4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  <p:sp>
        <p:nvSpPr>
          <p:cNvPr id="440" name="Google Shape;440;p48"/>
          <p:cNvSpPr txBox="1">
            <a:spLocks noGrp="1"/>
          </p:cNvSpPr>
          <p:nvPr>
            <p:ph type="body" idx="1"/>
          </p:nvPr>
        </p:nvSpPr>
        <p:spPr>
          <a:xfrm>
            <a:off x="390547" y="838985"/>
            <a:ext cx="8655481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Entrada: sequência de pontos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Saída: </a:t>
            </a:r>
            <a:r>
              <a:rPr lang="pt-BR" dirty="0" err="1"/>
              <a:t>Spline</a:t>
            </a:r>
            <a:r>
              <a:rPr lang="pt-BR" dirty="0"/>
              <a:t> que interpola todos os pontos com continuidade C1</a:t>
            </a:r>
            <a:endParaRPr dirty="0"/>
          </a:p>
        </p:txBody>
      </p:sp>
      <p:pic>
        <p:nvPicPr>
          <p:cNvPr id="441" name="Google Shape;441;p48" descr="page32image7191584"/>
          <p:cNvPicPr preferRelativeResize="0"/>
          <p:nvPr/>
        </p:nvPicPr>
        <p:blipFill rotWithShape="1">
          <a:blip r:embed="rId3">
            <a:alphaModFix/>
          </a:blip>
          <a:srcRect l="4356"/>
          <a:stretch/>
        </p:blipFill>
        <p:spPr>
          <a:xfrm>
            <a:off x="622611" y="2132095"/>
            <a:ext cx="8278440" cy="255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Interpolando Pontos e Vetores</a:t>
            </a:r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0" y="850656"/>
            <a:ext cx="4965700" cy="39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É possível interpolar pontos tão fácil quanto valores ?</a:t>
            </a:r>
            <a:endParaRPr/>
          </a:p>
        </p:txBody>
      </p:sp>
      <p:sp>
        <p:nvSpPr>
          <p:cNvPr id="466" name="Google Shape;466;p51"/>
          <p:cNvSpPr txBox="1">
            <a:spLocks noGrp="1"/>
          </p:cNvSpPr>
          <p:nvPr>
            <p:ph type="body" idx="1"/>
          </p:nvPr>
        </p:nvSpPr>
        <p:spPr>
          <a:xfrm>
            <a:off x="390548" y="4819206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Pontos de controle da spline 3D de Catmull-Rom</a:t>
            </a:r>
            <a:endParaRPr/>
          </a:p>
        </p:txBody>
      </p:sp>
      <p:sp>
        <p:nvSpPr>
          <p:cNvPr id="467" name="Google Shape;467;p5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  <p:sp>
        <p:nvSpPr>
          <p:cNvPr id="468" name="Google Shape;468;p51"/>
          <p:cNvSpPr/>
          <p:nvPr/>
        </p:nvSpPr>
        <p:spPr>
          <a:xfrm>
            <a:off x="84172" y="749927"/>
            <a:ext cx="26295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exemplo: ponto (0,1,3) no espaço 3D, ou qualquer vetor geral na dimensão N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É possível interpolar pontos tão fácil quanto valores ?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body" idx="1"/>
          </p:nvPr>
        </p:nvSpPr>
        <p:spPr>
          <a:xfrm>
            <a:off x="475013" y="5016686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Vetores tangente 3D do Catmull-Rom</a:t>
            </a:r>
            <a:endParaRPr/>
          </a:p>
        </p:txBody>
      </p:sp>
      <p:sp>
        <p:nvSpPr>
          <p:cNvPr id="475" name="Google Shape;475;p5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  <p:pic>
        <p:nvPicPr>
          <p:cNvPr id="476" name="Google Shape;47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191" y="895086"/>
            <a:ext cx="6503596" cy="39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>
            <a:off x="3698350" y="2638504"/>
            <a:ext cx="2025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Vetores Tangente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É possível interpolar pontos tão fácil quanto valores ?</a:t>
            </a:r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body" idx="1"/>
          </p:nvPr>
        </p:nvSpPr>
        <p:spPr>
          <a:xfrm>
            <a:off x="475013" y="5016686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Curvas do espaço 3D de Catmull-Rom</a:t>
            </a:r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  <p:pic>
        <p:nvPicPr>
          <p:cNvPr id="486" name="Google Shape;48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34" y="770751"/>
            <a:ext cx="6734166" cy="407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250" y="294025"/>
            <a:ext cx="4052850" cy="51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Paramétricas</a:t>
            </a:r>
            <a:endParaRPr/>
          </a:p>
        </p:txBody>
      </p:sp>
      <p:sp>
        <p:nvSpPr>
          <p:cNvPr id="494" name="Google Shape;494;p5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  <p:pic>
        <p:nvPicPr>
          <p:cNvPr id="495" name="Google Shape;49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975" y="3468975"/>
            <a:ext cx="3087675" cy="11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  <p:pic>
        <p:nvPicPr>
          <p:cNvPr id="502" name="Google Shape;502;p55"/>
          <p:cNvPicPr preferRelativeResize="0"/>
          <p:nvPr/>
        </p:nvPicPr>
        <p:blipFill rotWithShape="1">
          <a:blip r:embed="rId3">
            <a:alphaModFix/>
          </a:blip>
          <a:srcRect t="64712" r="47426"/>
          <a:stretch/>
        </p:blipFill>
        <p:spPr>
          <a:xfrm>
            <a:off x="614950" y="3558675"/>
            <a:ext cx="3888351" cy="18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5"/>
          <p:cNvPicPr preferRelativeResize="0"/>
          <p:nvPr/>
        </p:nvPicPr>
        <p:blipFill rotWithShape="1">
          <a:blip r:embed="rId3">
            <a:alphaModFix/>
          </a:blip>
          <a:srcRect l="47426" b="37472"/>
          <a:stretch/>
        </p:blipFill>
        <p:spPr>
          <a:xfrm>
            <a:off x="4327725" y="510675"/>
            <a:ext cx="3888351" cy="32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Paramétricas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  <p:sp>
        <p:nvSpPr>
          <p:cNvPr id="511" name="Google Shape;511;p5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Curvas Paramétricas</a:t>
            </a:r>
            <a:endParaRPr/>
          </a:p>
        </p:txBody>
      </p:sp>
      <p:sp>
        <p:nvSpPr>
          <p:cNvPr id="512" name="Google Shape;512;p56"/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Exemplo:</a:t>
            </a:r>
            <a:endParaRPr/>
          </a:p>
        </p:txBody>
      </p:sp>
      <p:pic>
        <p:nvPicPr>
          <p:cNvPr id="513" name="Google Shape;51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00" y="629728"/>
            <a:ext cx="5775600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6" title="Aula 14   Curva parametrizad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1088" y="1564225"/>
            <a:ext cx="5534376" cy="41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Forma Matricial para o Espaço de Curva Catmull-Rom</a:t>
            </a:r>
            <a:endParaRPr/>
          </a:p>
        </p:txBody>
      </p:sp>
      <p:sp>
        <p:nvSpPr>
          <p:cNvPr id="531" name="Google Shape;531;p58"/>
          <p:cNvSpPr txBox="1">
            <a:spLocks noGrp="1"/>
          </p:cNvSpPr>
          <p:nvPr>
            <p:ph type="body" idx="1"/>
          </p:nvPr>
        </p:nvSpPr>
        <p:spPr>
          <a:xfrm>
            <a:off x="390548" y="838986"/>
            <a:ext cx="8428232" cy="255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Use a forma matricial </a:t>
            </a:r>
            <a:r>
              <a:rPr lang="pt-BR" dirty="0" err="1"/>
              <a:t>Hermite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dirty="0"/>
              <a:t>Pontos e tangentes dadas pelas regras </a:t>
            </a:r>
            <a:r>
              <a:rPr lang="pt-BR" dirty="0" err="1"/>
              <a:t>Catmull</a:t>
            </a:r>
            <a:r>
              <a:rPr lang="pt-BR" dirty="0"/>
              <a:t>-Rom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Pontos </a:t>
            </a:r>
            <a:r>
              <a:rPr lang="pt-BR" dirty="0" err="1"/>
              <a:t>Hermite</a:t>
            </a: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dirty="0"/>
              <a:t>Tangentes </a:t>
            </a:r>
            <a:r>
              <a:rPr lang="pt-BR" dirty="0" err="1"/>
              <a:t>Hermite</a:t>
            </a:r>
            <a:endParaRPr dirty="0"/>
          </a:p>
        </p:txBody>
      </p:sp>
      <p:sp>
        <p:nvSpPr>
          <p:cNvPr id="532" name="Google Shape;532;p5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  <p:pic>
        <p:nvPicPr>
          <p:cNvPr id="533" name="Google Shape;53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9411" y="1693099"/>
            <a:ext cx="1165475" cy="84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9411" y="2652487"/>
            <a:ext cx="2197753" cy="88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59" y="3656112"/>
            <a:ext cx="7917645" cy="139923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8"/>
          <p:cNvSpPr/>
          <p:nvPr/>
        </p:nvSpPr>
        <p:spPr>
          <a:xfrm>
            <a:off x="2571001" y="5139625"/>
            <a:ext cx="251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Matriz Hermite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8"/>
          <p:cNvSpPr/>
          <p:nvPr/>
        </p:nvSpPr>
        <p:spPr>
          <a:xfrm>
            <a:off x="5270175" y="5016500"/>
            <a:ext cx="2254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 entradas Catmull-Rom para entradas Hermite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Fontes de Texto Vetoriais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90550" y="5031899"/>
            <a:ext cx="7971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 sz="1800"/>
              <a:t>Fonte Baskerville – representada com Splines Cúbicas de Bézier</a:t>
            </a:r>
            <a:endParaRPr sz="1800"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224698" y="688000"/>
            <a:ext cx="57180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Quick Brown Fox Jumps Over</a:t>
            </a:r>
            <a:r>
              <a:rPr lang="pt-BR" sz="5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</a:t>
            </a:r>
            <a:r>
              <a:rPr lang="pt-BR" sz="5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Lazy Dog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ABCDEFGHIJKLMNOPQRSTUVWXYZ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abcdefghijklmnopqrstuvwxyz 0123456789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8" descr="page5image6951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975" y="688000"/>
            <a:ext cx="3201775" cy="41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300"/>
              <a:buFont typeface="Verdana"/>
              <a:buNone/>
            </a:pPr>
            <a:r>
              <a:rPr lang="pt-BR" sz="2300"/>
              <a:t>Forma Matricial para o Espaço de Curva Catmull-Rom</a:t>
            </a:r>
            <a:endParaRPr/>
          </a:p>
        </p:txBody>
      </p:sp>
      <p:sp>
        <p:nvSpPr>
          <p:cNvPr id="543" name="Google Shape;543;p59"/>
          <p:cNvSpPr txBox="1">
            <a:spLocks noGrp="1"/>
          </p:cNvSpPr>
          <p:nvPr>
            <p:ph type="body" idx="1"/>
          </p:nvPr>
        </p:nvSpPr>
        <p:spPr>
          <a:xfrm>
            <a:off x="390548" y="4134221"/>
            <a:ext cx="8428232" cy="43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Colunas de matriz = funções interpoladoras Catmull-Rom</a:t>
            </a:r>
            <a:endParaRPr/>
          </a:p>
        </p:txBody>
      </p:sp>
      <p:sp>
        <p:nvSpPr>
          <p:cNvPr id="544" name="Google Shape;544;p5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  <p:pic>
        <p:nvPicPr>
          <p:cNvPr id="545" name="Google Shape;545;p59" descr="{&quot;type&quot;:&quot;$$&quot;,&quot;backgroundColorModified&quot;:false,&quot;code&quot;:&quot;$$P\\left(t\\right)=\\begin{bmatrix}\n{t^{3}}\\\\\n{t^{2}}\\\\\n{t}\\\\\n{1}\\\\\n\\end{bmatrix}^{T}\\cdot\\begin{bmatrix}\n{-\\frac{1}{2}}&amp;{\\frac{3}{2}}&amp;{-\\frac{3}{2}}&amp;{\\frac{1}{2}}\\\\\n{1}&amp;{-\\frac{5}{2}}&amp;{2}&amp;{-\\frac{1}{2}}\\\\\n{-\\frac{1}{2}}&amp;{0}&amp;{\\frac{1}{2}}&amp;{0}\\\\\n{0}&amp;{1}&amp;{0}&amp;{0}\\\\\n\\end{bmatrix}\\cdot\\begin{bmatrix}\n{\\mathbf{p}_{0}}\\\\\n{\\mathbf{p}_{1}}\\\\\n{\\mathbf{p}_{2}}\\\\\n{\\mathbf{p}_{3}}\\\\\n\\end{bmatrix}$$&quot;,&quot;backgroundColor&quot;:&quot;#FFFFFF&quot;,&quot;id&quot;:&quot;1&quot;,&quot;font&quot;:{&quot;family&quot;:&quot;Arial&quot;,&quot;color&quot;:&quot;#000000&quot;,&quot;size&quot;:23.5},&quot;aid&quot;:null,&quot;ts&quot;:1634341279737,&quot;cs&quot;:&quot;MhIgGaUuWgM47Ld0nHNaWg==&quot;,&quot;size&quot;:{&quot;width&quot;:734.5,&quot;height&quot;:214.5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38" y="1033577"/>
            <a:ext cx="6996113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9" descr="{&quot;id&quot;:&quot;1&quot;,&quot;type&quot;:&quot;$$&quot;,&quot;backgroundColorModified&quot;:false,&quot;font&quot;:{&quot;family&quot;:&quot;Arial&quot;,&quot;size&quot;:23.5,&quot;color&quot;:&quot;#000000&quot;},&quot;code&quot;:&quot;$$P\\left(t\\right)=\n{C_{0\\left(t\\right)}\\mathbf{p}_{0}}\\\\+\n{C_{1\\left(t\\right)}\\mathbf{p}_{1}}\\\\+\n{C_{2\\left(t\\right)}\\mathbf{p}_{2}}\\\\+\n{C_{3\\left(t\\right)}\\mathbf{p}_{3}}\\\\$$&quot;,&quot;aid&quot;:null,&quot;backgroundColor&quot;:&quot;#FFFFFF&quot;,&quot;ts&quot;:1634167095586,&quot;cs&quot;:&quot;lvjXtFuchLa5Fl7lR6nfwQ==&quot;,&quot;size&quot;:{&quot;width&quot;:685.5,&quot;height&quot;:41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963" y="3294097"/>
            <a:ext cx="6529388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Funções Interpoladoras Catmull-Rom</a:t>
            </a:r>
            <a:endParaRPr/>
          </a:p>
        </p:txBody>
      </p:sp>
      <p:sp>
        <p:nvSpPr>
          <p:cNvPr id="552" name="Google Shape;552;p6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  <p:pic>
        <p:nvPicPr>
          <p:cNvPr id="553" name="Google Shape;55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41" y="1582737"/>
            <a:ext cx="8667718" cy="302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Re-parametrização</a:t>
            </a:r>
            <a:endParaRPr/>
          </a:p>
        </p:txBody>
      </p:sp>
      <p:sp>
        <p:nvSpPr>
          <p:cNvPr id="560" name="Google Shape;560;p6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  <p:pic>
        <p:nvPicPr>
          <p:cNvPr id="561" name="Google Shape;5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874" y="669225"/>
            <a:ext cx="5572249" cy="47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1"/>
          <p:cNvSpPr txBox="1"/>
          <p:nvPr/>
        </p:nvSpPr>
        <p:spPr>
          <a:xfrm>
            <a:off x="3204325" y="5390925"/>
            <a:ext cx="517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http://computacaografica.ic.uff.br/conteudocap3.html</a:t>
            </a:r>
            <a:endParaRPr sz="1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Double Buffering</a:t>
            </a:r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As imagens são organizadas em Buffers.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Tradicionalmente em computação gráfica temos:</a:t>
            </a:r>
            <a:endParaRPr dirty="0"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-"/>
            </a:pPr>
            <a:r>
              <a:rPr lang="pt-BR" dirty="0"/>
              <a:t>Front Buffer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pt-BR" dirty="0"/>
              <a:t>Back Buffer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Durante a renderização as imagens são desenhadas no Back Buffer, enquanto as imagens exibidas vem do Front Buffer.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dirty="0"/>
              <a:t>Na atualização de quadros, os buffers são trocados (Page </a:t>
            </a:r>
            <a:r>
              <a:rPr lang="pt-BR" dirty="0" err="1"/>
              <a:t>Flipping</a:t>
            </a:r>
            <a:r>
              <a:rPr lang="pt-BR" dirty="0"/>
              <a:t>). O Back Buffer é então limpo e se pode desenhar novamente nele.</a:t>
            </a:r>
            <a:endParaRPr dirty="0"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630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Double </a:t>
            </a:r>
            <a:r>
              <a:rPr lang="pt-BR" dirty="0" err="1"/>
              <a:t>Buffering</a:t>
            </a:r>
            <a:endParaRPr dirty="0"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64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0F5F7-3A44-923A-23C3-FABD6EB4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42" y="2124914"/>
            <a:ext cx="3082296" cy="2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27FCD0-84C0-0601-3866-499484E76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21" r="56645"/>
          <a:stretch/>
        </p:blipFill>
        <p:spPr>
          <a:xfrm>
            <a:off x="886823" y="1124712"/>
            <a:ext cx="1527194" cy="1650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CE7911-7C34-4933-5169-307C6262A3AF}"/>
              </a:ext>
            </a:extLst>
          </p:cNvPr>
          <p:cNvSpPr txBox="1"/>
          <p:nvPr/>
        </p:nvSpPr>
        <p:spPr>
          <a:xfrm>
            <a:off x="237451" y="719364"/>
            <a:ext cx="1298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1"/>
              <a:t>framebuffer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B6999-806C-D3DC-A718-E81F47B83F21}"/>
              </a:ext>
            </a:extLst>
          </p:cNvPr>
          <p:cNvSpPr/>
          <p:nvPr/>
        </p:nvSpPr>
        <p:spPr>
          <a:xfrm>
            <a:off x="295910" y="1027141"/>
            <a:ext cx="2968498" cy="18623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FD07EC-4D3D-ABDF-8F1E-A5A084DD6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55" t="33621" r="9086"/>
          <a:stretch/>
        </p:blipFill>
        <p:spPr>
          <a:xfrm>
            <a:off x="778238" y="1124712"/>
            <a:ext cx="1675280" cy="16504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8F0F86-BCF9-4B6C-D122-8021D2B65846}"/>
              </a:ext>
            </a:extLst>
          </p:cNvPr>
          <p:cNvSpPr txBox="1"/>
          <p:nvPr/>
        </p:nvSpPr>
        <p:spPr>
          <a:xfrm>
            <a:off x="237451" y="3085141"/>
            <a:ext cx="1298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1"/>
              <a:t>framebuffer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16C8B-888F-4153-94EC-7FDA539661FF}"/>
              </a:ext>
            </a:extLst>
          </p:cNvPr>
          <p:cNvSpPr/>
          <p:nvPr/>
        </p:nvSpPr>
        <p:spPr>
          <a:xfrm>
            <a:off x="295910" y="3392918"/>
            <a:ext cx="2968498" cy="18623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D803B-FE84-D4ED-A3B6-B6E7B8DBE142}"/>
              </a:ext>
            </a:extLst>
          </p:cNvPr>
          <p:cNvSpPr txBox="1"/>
          <p:nvPr/>
        </p:nvSpPr>
        <p:spPr>
          <a:xfrm>
            <a:off x="2304288" y="719364"/>
            <a:ext cx="1018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FRONT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878A0-0DAB-3843-13FF-C3D1515CA7BB}"/>
              </a:ext>
            </a:extLst>
          </p:cNvPr>
          <p:cNvSpPr txBox="1"/>
          <p:nvPr/>
        </p:nvSpPr>
        <p:spPr>
          <a:xfrm>
            <a:off x="2304288" y="3085105"/>
            <a:ext cx="1018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BACK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255A79DE-0330-6F9B-A1A3-17AE812B01E0}"/>
              </a:ext>
            </a:extLst>
          </p:cNvPr>
          <p:cNvSpPr/>
          <p:nvPr/>
        </p:nvSpPr>
        <p:spPr>
          <a:xfrm rot="17026659">
            <a:off x="4117839" y="1326925"/>
            <a:ext cx="804672" cy="21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A804936-CCB7-F702-1AFC-F283546B217B}"/>
              </a:ext>
            </a:extLst>
          </p:cNvPr>
          <p:cNvSpPr/>
          <p:nvPr/>
        </p:nvSpPr>
        <p:spPr>
          <a:xfrm rot="15431288">
            <a:off x="4083535" y="2812595"/>
            <a:ext cx="804672" cy="21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E8C9CD-EA9F-AE59-EB9F-A7AAFC249C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50"/>
          <a:stretch/>
        </p:blipFill>
        <p:spPr>
          <a:xfrm>
            <a:off x="842855" y="3489845"/>
            <a:ext cx="1610663" cy="16684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AB5EA8-2391-A993-E550-D30BF22487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21" r="56645"/>
          <a:stretch/>
        </p:blipFill>
        <p:spPr>
          <a:xfrm>
            <a:off x="6564488" y="2297567"/>
            <a:ext cx="1527194" cy="16504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850183-65D1-8E7E-363A-EB924234F4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50"/>
          <a:stretch/>
        </p:blipFill>
        <p:spPr>
          <a:xfrm>
            <a:off x="6480137" y="2304154"/>
            <a:ext cx="1610663" cy="16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25 0.11083 C -0.03056 0.13416 -0.03368 0.16889 -0.03368 0.205 C -0.03368 0.24639 -0.03056 0.27944 -0.025 0.30278 L 1.11111E-6 0.41389 " pathEditMode="relative" rAng="5400000" ptsTypes="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2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25 -0.11056 C 0.03056 -0.13389 0.03368 -0.16861 0.03368 -0.20473 C 0.03368 -0.24611 0.03056 -0.27917 0.025 -0.3025 L -1.66667E-6 -0.41334 " pathEditMode="relative" rAng="1620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20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Novos Nós X3D : TimeSensor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/>
              <a:t>TimeSensor pode ser usado para: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Condução de simulações e animações contínuas;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Controlar atividades periódicas;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Iniciar eventos de ocorrência única, como um despertador;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/>
              <a:t>O ciclo de um nó TimeSensor dura </a:t>
            </a:r>
            <a:r>
              <a:rPr lang="pt-BR" sz="1400" b="1"/>
              <a:t>cycleInterval</a:t>
            </a:r>
            <a:r>
              <a:rPr lang="pt-BR" sz="1400"/>
              <a:t> segundos. Se, no final de um ciclo, o valor do </a:t>
            </a:r>
            <a:r>
              <a:rPr lang="pt-BR" sz="1400" b="1"/>
              <a:t>loop </a:t>
            </a:r>
            <a:r>
              <a:rPr lang="pt-BR" sz="1400"/>
              <a:t>for FALSE, a execução é encerrada. Já se o loop for TRUE no final de um ciclo, um nó dependente do tempo continua a execução no próximo ciclo. Deve retornar a fração de tempo passada em </a:t>
            </a:r>
            <a:r>
              <a:rPr lang="pt-BR" sz="1400" b="1"/>
              <a:t>fraction_changed</a:t>
            </a:r>
            <a:r>
              <a:rPr lang="pt-BR" sz="1400"/>
              <a:t>.</a:t>
            </a:r>
            <a:endParaRPr sz="1400"/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65</a:t>
            </a:fld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892163" y="2857500"/>
            <a:ext cx="4854600" cy="280652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36000" rIns="91425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TimeSensor : X3DTimeDependentNode, X3DSensorNode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cycleInterval    1     (0,∞)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enabled          TRUE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loop             FALSE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        NULL  [X3DMetadataObject]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pauseTime        0     (-∞,∞)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resumeTime      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startTime        0     (-∞,∞)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[in,out] stopTime         0     (-∞,∞)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[out]    cycleTime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[out]    elapsedTime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[out]    fraction_changed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[out]    isActive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[out]    isPaused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SFTime  [out]    time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Novos Nós X3D : SplinePositionInterpolator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1"/>
          </p:nvPr>
        </p:nvSpPr>
        <p:spPr>
          <a:xfrm>
            <a:off x="390550" y="838981"/>
            <a:ext cx="8428200" cy="197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/>
              <a:t>Interpola não linearmente entre uma lista de vetores 3D. O campo </a:t>
            </a:r>
            <a:r>
              <a:rPr lang="pt-BR" sz="1400" b="1"/>
              <a:t>keyValue</a:t>
            </a:r>
            <a:r>
              <a:rPr lang="pt-BR" sz="1400"/>
              <a:t> possui uma lista com os valores a serem interpolados, </a:t>
            </a:r>
            <a:r>
              <a:rPr lang="pt-BR" sz="1400" b="1"/>
              <a:t>key</a:t>
            </a:r>
            <a:r>
              <a:rPr lang="pt-BR" sz="1400"/>
              <a:t> possui uma lista respectiva de chaves dos valores em </a:t>
            </a:r>
            <a:r>
              <a:rPr lang="pt-BR" sz="1400" b="1"/>
              <a:t>keyValue</a:t>
            </a:r>
            <a:r>
              <a:rPr lang="pt-BR" sz="1400"/>
              <a:t>, a fração a ser interpolada vem de </a:t>
            </a:r>
            <a:r>
              <a:rPr lang="pt-BR" sz="1400" b="1"/>
              <a:t>set_fraction</a:t>
            </a:r>
            <a:r>
              <a:rPr lang="pt-BR" sz="1400"/>
              <a:t> que varia de zero a um. O campo </a:t>
            </a:r>
            <a:r>
              <a:rPr lang="pt-BR" sz="1400" b="1"/>
              <a:t>keyValue</a:t>
            </a:r>
            <a:r>
              <a:rPr lang="pt-BR" sz="1400"/>
              <a:t> deve conter exatamente tantos vetores 3D quanto os quadros-chave no </a:t>
            </a:r>
            <a:r>
              <a:rPr lang="pt-BR" sz="1400" b="1"/>
              <a:t>key</a:t>
            </a:r>
            <a:r>
              <a:rPr lang="pt-BR" sz="1400"/>
              <a:t>. O campo </a:t>
            </a:r>
            <a:r>
              <a:rPr lang="pt-BR" sz="1400" b="1"/>
              <a:t>closed</a:t>
            </a:r>
            <a:r>
              <a:rPr lang="pt-BR" sz="1400"/>
              <a:t> especifica se o interpolador deve tratar a malha como fechada, com uma transições da última chave para a primeira chave. Se os </a:t>
            </a:r>
            <a:r>
              <a:rPr lang="pt-BR" sz="1400" b="1"/>
              <a:t>keyValues</a:t>
            </a:r>
            <a:r>
              <a:rPr lang="pt-BR" sz="1400"/>
              <a:t> na primeira e na última chave não forem idênticos, o campo closed será ignorado. O resultado final é definido no </a:t>
            </a:r>
            <a:r>
              <a:rPr lang="pt-BR" sz="1400" b="1"/>
              <a:t>value_changed</a:t>
            </a:r>
            <a:r>
              <a:rPr lang="pt-BR" sz="1400"/>
              <a:t>.</a:t>
            </a:r>
            <a:endParaRPr sz="1400"/>
          </a:p>
        </p:txBody>
      </p:sp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66</a:t>
            </a:fld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746424" y="2857500"/>
            <a:ext cx="6120719" cy="21313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SplinePositionInterpolator : X3DInterpolatorNode {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[in]     set_fraction        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closed            FALSE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MFFloat [in,out] key               []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MFVec3f [in,out] keyValue          []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MFVec3f [in,out] keyVelocity       []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[in,out] metadata          NULL  [X3DMetadataObject]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SFBool  [in,out] normalizeVelocity FALSE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SFVec3f [out]    value_changed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Novos Nós X3D : OrientationInterpolator</a:t>
            </a: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1"/>
          </p:nvPr>
        </p:nvSpPr>
        <p:spPr>
          <a:xfrm>
            <a:off x="390550" y="838975"/>
            <a:ext cx="8428200" cy="244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400" dirty="0"/>
              <a:t>Interpola rotações são absolutas no espaço do objeto e, portanto, não são cumulativas. Uma orientação representa a posição final de um objeto após a aplicação de uma rotação. Um </a:t>
            </a:r>
            <a:r>
              <a:rPr lang="pt-BR" sz="1400" dirty="0" err="1"/>
              <a:t>OrientationInterpolator</a:t>
            </a:r>
            <a:r>
              <a:rPr lang="pt-BR" sz="1400" dirty="0"/>
              <a:t> interpola entre duas orientações calculando o caminho mais curto na esfera unitária entre as duas orientações. A interpolação é linear em comprimento de arco ao longo deste caminho. Os resultados são indefinidos se as duas orientações forem diagonalmente opostas. O campo </a:t>
            </a:r>
            <a:r>
              <a:rPr lang="pt-BR" sz="1400" b="1" dirty="0" err="1"/>
              <a:t>keyValue</a:t>
            </a:r>
            <a:r>
              <a:rPr lang="pt-BR" sz="1400" dirty="0"/>
              <a:t> possui uma lista com os valores a serem interpolados, </a:t>
            </a:r>
            <a:r>
              <a:rPr lang="pt-BR" sz="1400" b="1" dirty="0" err="1"/>
              <a:t>key</a:t>
            </a:r>
            <a:r>
              <a:rPr lang="pt-BR" sz="1400" dirty="0"/>
              <a:t> possui uma lista respectiva de chaves dos valores em </a:t>
            </a:r>
            <a:r>
              <a:rPr lang="pt-BR" sz="1400" b="1" dirty="0" err="1"/>
              <a:t>keyValue</a:t>
            </a:r>
            <a:r>
              <a:rPr lang="pt-BR" sz="1400" dirty="0"/>
              <a:t>, a fração a ser interpolada vem de </a:t>
            </a:r>
            <a:r>
              <a:rPr lang="pt-BR" sz="1400" b="1" dirty="0" err="1"/>
              <a:t>set_fraction</a:t>
            </a:r>
            <a:r>
              <a:rPr lang="pt-BR" sz="1400" dirty="0"/>
              <a:t> que varia de zero a um. O campo </a:t>
            </a:r>
            <a:r>
              <a:rPr lang="pt-BR" sz="1400" b="1" dirty="0" err="1"/>
              <a:t>keyValue</a:t>
            </a:r>
            <a:r>
              <a:rPr lang="pt-BR" sz="1400" dirty="0"/>
              <a:t> deve conter exatamente tantas rotações 3D quanto os quadros-chave no </a:t>
            </a:r>
            <a:r>
              <a:rPr lang="pt-BR" sz="1400" b="1" dirty="0" err="1"/>
              <a:t>key</a:t>
            </a:r>
            <a:r>
              <a:rPr lang="pt-BR" sz="1400" dirty="0"/>
              <a:t>. O resultado final é definido no </a:t>
            </a:r>
            <a:r>
              <a:rPr lang="pt-BR" sz="1400" b="1" dirty="0" err="1"/>
              <a:t>value_changed</a:t>
            </a:r>
            <a:r>
              <a:rPr lang="pt-BR" sz="1400" dirty="0"/>
              <a:t>.</a:t>
            </a:r>
            <a:endParaRPr sz="1400" dirty="0"/>
          </a:p>
        </p:txBody>
      </p:sp>
      <p:sp>
        <p:nvSpPr>
          <p:cNvPr id="244" name="Google Shape;244;p2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67</a:t>
            </a:fld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738874" y="3332500"/>
            <a:ext cx="4926635" cy="154731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OrientationInterpolator : X3DInterpolatorNode {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SFFloat    [in]     set_fraction    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MFFloat    [in,out] key           []  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MFRotation [in,out] keyValue      []   [-1,1] or (-∞,∞)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SFNode     [in,out] metadata      NULL [X3DMetadataObject]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SFRotation [out]    value_changed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Declaração ROUTE</a:t>
            </a: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218650" y="838975"/>
            <a:ext cx="8656800" cy="75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900"/>
              <a:t>Em X3D as conexões entre campos de um nó para campos de outros nós usando são realizadas pela instrução ROUTE.</a:t>
            </a:r>
            <a:endParaRPr sz="1900"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218650" y="2462373"/>
            <a:ext cx="8806200" cy="294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900"/>
              <a:t>onde &lt;</a:t>
            </a:r>
            <a:r>
              <a:rPr lang="pt-BR" sz="1900" b="1"/>
              <a:t>fromNodeName</a:t>
            </a:r>
            <a:r>
              <a:rPr lang="pt-BR" sz="1900"/>
              <a:t>&gt; identifica o nó que irá gerar um evento, &lt;</a:t>
            </a:r>
            <a:r>
              <a:rPr lang="pt-BR" sz="1900" b="1"/>
              <a:t>fromFieldName</a:t>
            </a:r>
            <a:r>
              <a:rPr lang="pt-BR" sz="1900"/>
              <a:t>&gt; é o nome do campo do nó gerador do qual originará o evento, &lt;</a:t>
            </a:r>
            <a:r>
              <a:rPr lang="pt-BR" sz="1900" b="1"/>
              <a:t>toNodeName</a:t>
            </a:r>
            <a:r>
              <a:rPr lang="pt-BR" sz="1900"/>
              <a:t>&gt; identifica o nó que receberá um evento, e &lt;</a:t>
            </a:r>
            <a:r>
              <a:rPr lang="pt-BR" sz="1900" b="1"/>
              <a:t>toFieldName</a:t>
            </a:r>
            <a:r>
              <a:rPr lang="pt-BR" sz="1900"/>
              <a:t>&gt; identifica o campo no nó de destino que receberá o evento.</a:t>
            </a:r>
            <a:endParaRPr sz="19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900"/>
              <a:t>ROUTEs não são nós. A instrução ROUTE é uma construção para estabelecer caminhos de eventos entre campos especificados de nós.</a:t>
            </a:r>
            <a:endParaRPr sz="1900"/>
          </a:p>
        </p:txBody>
      </p:sp>
      <p:sp>
        <p:nvSpPr>
          <p:cNvPr id="254" name="Google Shape;254;p2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68</a:t>
            </a:fld>
            <a:endParaRPr/>
          </a:p>
        </p:txBody>
      </p:sp>
      <p:sp>
        <p:nvSpPr>
          <p:cNvPr id="255" name="Google Shape;255;p29"/>
          <p:cNvSpPr txBox="1"/>
          <p:nvPr/>
        </p:nvSpPr>
        <p:spPr>
          <a:xfrm>
            <a:off x="474900" y="1794425"/>
            <a:ext cx="8195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ROUTE &lt;fromNodeName&gt; &lt;fromFieldName&gt; &lt;toNodeName&gt; &lt;toFieldName&gt;</a:t>
            </a:r>
            <a:endParaRPr sz="2100" b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DBDB-BF26-A608-5342-EDB9DA10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Buffer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0FFE7-B854-18EF-E972-BF2D3E309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Por causa da animação será necessário apagar os buffers (tanto de cor quanto de profundidade).</a:t>
            </a:r>
          </a:p>
          <a:p>
            <a:endParaRPr lang="pt-BR" noProof="0" dirty="0"/>
          </a:p>
          <a:p>
            <a:r>
              <a:rPr lang="pt-BR" noProof="0" dirty="0"/>
              <a:t>Com essa funcionalidade você pode implementar cores de fundo.</a:t>
            </a:r>
          </a:p>
          <a:p>
            <a:endParaRPr lang="pt-BR" noProof="0" dirty="0"/>
          </a:p>
          <a:p>
            <a:r>
              <a:rPr lang="pt-BR" noProof="0" dirty="0"/>
              <a:t>&lt;Background </a:t>
            </a:r>
            <a:r>
              <a:rPr lang="pt-BR" noProof="0" dirty="0" err="1"/>
              <a:t>skyColor</a:t>
            </a:r>
            <a:r>
              <a:rPr lang="pt-BR" noProof="0" dirty="0"/>
              <a:t>="0.7 0.8 1"/&gt;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B1D87-FC6C-D8B9-AEDA-569A7C3C0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47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Design : CAD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90550" y="5170801"/>
            <a:ext cx="84282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1700"/>
              <a:t>Aston Martin One - 77 Surfacing - Alias, por Ankishu Gupta</a:t>
            </a:r>
            <a:endParaRPr sz="170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0" y="1196730"/>
            <a:ext cx="8839200" cy="372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 dirty="0"/>
              <a:t>Parte extra do projeto 1</a:t>
            </a:r>
            <a:endParaRPr dirty="0"/>
          </a:p>
        </p:txBody>
      </p:sp>
      <p:sp>
        <p:nvSpPr>
          <p:cNvPr id="757" name="Google Shape;757;p7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70</a:t>
            </a:fld>
            <a:endParaRPr/>
          </a:p>
        </p:txBody>
      </p:sp>
      <p:sp>
        <p:nvSpPr>
          <p:cNvPr id="763" name="Google Shape;763;p74"/>
          <p:cNvSpPr/>
          <p:nvPr/>
        </p:nvSpPr>
        <p:spPr>
          <a:xfrm>
            <a:off x="2565712" y="5115192"/>
            <a:ext cx="406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https://lpsoares.github.io/Renderizador/</a:t>
            </a:r>
            <a:r>
              <a:rPr lang="pt-BR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</p:txBody>
      </p:sp>
      <p:sp>
        <p:nvSpPr>
          <p:cNvPr id="4" name="Google Shape;769;p74">
            <a:extLst>
              <a:ext uri="{FF2B5EF4-FFF2-40B4-BE49-F238E27FC236}">
                <a16:creationId xmlns:a16="http://schemas.microsoft.com/office/drawing/2014/main" id="{DAB1037B-C79D-3AA4-1220-14CF9DB66B1A}"/>
              </a:ext>
            </a:extLst>
          </p:cNvPr>
          <p:cNvSpPr/>
          <p:nvPr/>
        </p:nvSpPr>
        <p:spPr>
          <a:xfrm>
            <a:off x="474900" y="2540036"/>
            <a:ext cx="274060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</a:rPr>
              <a:t>caixas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.x3d</a:t>
            </a:r>
            <a:endParaRPr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3DA43-89C4-DCC0-E3C0-EA3C05ACE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0" y="1001576"/>
            <a:ext cx="2740606" cy="1538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74A77-7B5B-B8DB-7D4B-D0071AC79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630" y="1001576"/>
            <a:ext cx="2676374" cy="1538460"/>
          </a:xfrm>
          <a:prstGeom prst="rect">
            <a:avLst/>
          </a:prstGeom>
        </p:spPr>
      </p:pic>
      <p:sp>
        <p:nvSpPr>
          <p:cNvPr id="7" name="Google Shape;769;p74">
            <a:extLst>
              <a:ext uri="{FF2B5EF4-FFF2-40B4-BE49-F238E27FC236}">
                <a16:creationId xmlns:a16="http://schemas.microsoft.com/office/drawing/2014/main" id="{B92AF633-A40C-AE24-BCFD-76B71C8D1C4C}"/>
              </a:ext>
            </a:extLst>
          </p:cNvPr>
          <p:cNvSpPr/>
          <p:nvPr/>
        </p:nvSpPr>
        <p:spPr>
          <a:xfrm>
            <a:off x="3587630" y="2540036"/>
            <a:ext cx="2676374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</a:rPr>
              <a:t>esferas</a:t>
            </a: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.x3d</a:t>
            </a:r>
            <a:endParaRPr sz="12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84ADE440-70D3-7993-9C1F-B5C671CFA3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EC3-6366-75D0-ED0F-20CF1A2A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96984-7871-169F-529B-DFF1CBA47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Anyway, fortunately, this wasn’t too difficult to figure out. It’s emulated in a modern shader by calculating the depth of the vertex in view space and then doing an inverse lerp to get back a fog density value which we output to the fragment shader</a:t>
            </a:r>
          </a:p>
          <a:p>
            <a:pPr algn="l"/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vec4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depthVert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mul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u_modelView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vec4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a_position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1.0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)); </a:t>
            </a:r>
            <a:r>
              <a:rPr lang="en-US" b="1" i="0">
                <a:solidFill>
                  <a:srgbClr val="00BB00"/>
                </a:solidFill>
                <a:effectLst/>
                <a:latin typeface="Source Code Pro" panose="020F0502020204030204" pitchFamily="34" charset="0"/>
              </a:rPr>
              <a:t>float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abs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depthVert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z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/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depthVert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w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);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v_fogDensity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1.0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-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clamp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u_fogDepthMax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-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depth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/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u_fogDepthMin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-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u_fogDepthMax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),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0.0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1.0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); </a:t>
            </a:r>
          </a:p>
          <a:p>
            <a:pPr algn="l"/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In the fragment shader we just mix this with the output </a:t>
            </a:r>
            <a:r>
              <a:rPr lang="en-US" b="0" i="0" err="1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colour</a:t>
            </a:r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 we’d usually render out</a:t>
            </a:r>
          </a:p>
          <a:p>
            <a:pPr algn="l"/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vec3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output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666666"/>
                </a:solidFill>
                <a:effectLst/>
                <a:latin typeface="Source Code Pro" panose="020F0502020204030204" pitchFamily="34" charset="0"/>
              </a:rPr>
              <a:t>=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 </a:t>
            </a:r>
            <a:r>
              <a:rPr lang="en-US" b="0" i="0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mix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(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color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rgb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u_fogColor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rgb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, 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v_fogDensity</a:t>
            </a:r>
            <a:r>
              <a:rPr lang="en-US" b="0" i="0" err="1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.</a:t>
            </a:r>
            <a:r>
              <a:rPr lang="en-US" b="0" i="0" err="1">
                <a:solidFill>
                  <a:srgbClr val="00A000"/>
                </a:solidFill>
                <a:effectLst/>
                <a:latin typeface="Source Code Pro" panose="020F0502020204030204" pitchFamily="34" charset="0"/>
              </a:rPr>
              <a:t>x</a:t>
            </a:r>
            <a:r>
              <a:rPr lang="en-US" b="0" i="0">
                <a:solidFill>
                  <a:srgbClr val="212529"/>
                </a:solidFill>
                <a:effectLst/>
                <a:latin typeface="Source Code Pro" panose="020F0502020204030204" pitchFamily="34" charset="0"/>
              </a:rPr>
              <a:t>); </a:t>
            </a:r>
          </a:p>
          <a:p>
            <a:pPr algn="l"/>
            <a:r>
              <a:rPr lang="en-US" b="0" i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Combing this with all our above techniques we get our output image minus the CRT image effect</a:t>
            </a:r>
          </a:p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43786-E272-ADDA-46B7-5E8288A890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268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Talvez interesse</a:t>
            </a:r>
            <a:endParaRPr/>
          </a:p>
        </p:txBody>
      </p:sp>
      <p:sp>
        <p:nvSpPr>
          <p:cNvPr id="576" name="Google Shape;576;p6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73</a:t>
            </a:fld>
            <a:endParaRPr/>
          </a:p>
        </p:txBody>
      </p:sp>
      <p:pic>
        <p:nvPicPr>
          <p:cNvPr id="577" name="Google Shape;5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01" y="1190731"/>
            <a:ext cx="3503495" cy="2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371" y="1115850"/>
            <a:ext cx="3422778" cy="243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108" y="3578102"/>
            <a:ext cx="2763036" cy="198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5326" y="3689509"/>
            <a:ext cx="3080647" cy="198226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3"/>
          <p:cNvSpPr txBox="1"/>
          <p:nvPr/>
        </p:nvSpPr>
        <p:spPr>
          <a:xfrm>
            <a:off x="2842425" y="63425"/>
            <a:ext cx="586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hlinkClick r:id="rId7"/>
              </a:rPr>
              <a:t>https://www.inf.pucrs.br/pinho/CG/SlidesEmPDF/CurvasParametricas.pdf</a:t>
            </a:r>
            <a:r>
              <a:rPr lang="pt-BR" sz="1200"/>
              <a:t> </a:t>
            </a:r>
            <a:endParaRPr sz="1200"/>
          </a:p>
        </p:txBody>
      </p:sp>
      <p:sp>
        <p:nvSpPr>
          <p:cNvPr id="582" name="Google Shape;582;p63"/>
          <p:cNvSpPr txBox="1"/>
          <p:nvPr/>
        </p:nvSpPr>
        <p:spPr>
          <a:xfrm>
            <a:off x="0" y="451825"/>
            <a:ext cx="897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Não me lembro bem se falei que curva paramétrica era muito cedo para falar, mas pelo que estou vendo outros cursos da área puxam o assunto agora, então talvez seja o momento. Depois tem a parte de superfícies que diferenciamos algumas delas e voltamos a falar de paramétricas e etc.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Referências Adicionais</a:t>
            </a:r>
            <a:endParaRPr/>
          </a:p>
        </p:txBody>
      </p:sp>
      <p:sp>
        <p:nvSpPr>
          <p:cNvPr id="588" name="Google Shape;588;p64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Aura Conci -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http://www.ic.uff.br/~aconci/Hermite-Splines.pdf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Soraia: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https://www.inf.pucrs.br/~smusse/CG/PDFs/Aula_Curvas.pdf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Pinho: </a:t>
            </a:r>
            <a:r>
              <a:rPr lang="pt-BR" u="sng">
                <a:solidFill>
                  <a:schemeClr val="hlink"/>
                </a:solidFill>
                <a:hlinkClick r:id="rId5"/>
              </a:rPr>
              <a:t>https://www.inf.pucrs.br/pinho/CG/SlidesEmPDF/CurvasParametricas.pdf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</p:txBody>
      </p:sp>
      <p:sp>
        <p:nvSpPr>
          <p:cNvPr id="589" name="Google Shape;589;p6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Use funções de interpolação para criar curva</a:t>
            </a:r>
            <a:endParaRPr/>
          </a:p>
        </p:txBody>
      </p:sp>
      <p:sp>
        <p:nvSpPr>
          <p:cNvPr id="595" name="Google Shape;595;p6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Fórmula geral para um esquema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particular de interpolação: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Coeficientes </a:t>
            </a:r>
            <a:r>
              <a:rPr lang="pt-BR" b="1"/>
              <a:t>p</a:t>
            </a:r>
            <a:r>
              <a:rPr lang="pt-BR" b="1" baseline="-25000"/>
              <a:t>i</a:t>
            </a:r>
            <a:r>
              <a:rPr lang="pt-BR"/>
              <a:t> podem ser pontos e vetores, não apenas valores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pt-BR"/>
              <a:t>F</a:t>
            </a:r>
            <a:r>
              <a:rPr lang="pt-BR" baseline="-25000"/>
              <a:t>i</a:t>
            </a:r>
            <a:r>
              <a:rPr lang="pt-BR"/>
              <a:t>(t) são funções para interpolação.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/>
          </a:p>
        </p:txBody>
      </p:sp>
      <p:sp>
        <p:nvSpPr>
          <p:cNvPr id="596" name="Google Shape;596;p6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75</a:t>
            </a:fld>
            <a:endParaRPr/>
          </a:p>
        </p:txBody>
      </p:sp>
      <p:pic>
        <p:nvPicPr>
          <p:cNvPr id="597" name="Google Shape;59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964" y="838985"/>
            <a:ext cx="2597150" cy="10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013" y="1877845"/>
            <a:ext cx="8328488" cy="103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As curvas envolvidas nesses caminhos devem ser </a:t>
            </a:r>
            <a:r>
              <a:rPr lang="pt-BR" sz="3000" b="1">
                <a:solidFill>
                  <a:srgbClr val="0000FF"/>
                </a:solidFill>
              </a:rPr>
              <a:t>suaves</a:t>
            </a:r>
            <a:r>
              <a:rPr lang="pt-BR" sz="3000"/>
              <a:t>, como mostrado nos exemplos.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Mas o que significa ser suave do ponto de vista matemático?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3000"/>
              <a:t>Vamos relembrar!</a:t>
            </a:r>
            <a:endParaRPr sz="3000"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pt-BR"/>
              <a:t>Caminhos de Câmeras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390550" y="838984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pt-BR" sz="2400"/>
              <a:t>O caminho da bolinha é uma curva suave? Por que? </a:t>
            </a:r>
            <a:endParaRPr sz="2400"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88" name="Google Shape;88;p11" title="Aula 14   Curva não contínu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613" y="1429073"/>
            <a:ext cx="5610067" cy="42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3009</Words>
  <Application>Microsoft Office PowerPoint</Application>
  <PresentationFormat>On-screen Show (16:10)</PresentationFormat>
  <Paragraphs>404</Paragraphs>
  <Slides>75</Slides>
  <Notes>72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Georgia</vt:lpstr>
      <vt:lpstr>Source Code Pro</vt:lpstr>
      <vt:lpstr>Merriweather Sans</vt:lpstr>
      <vt:lpstr>Roboto</vt:lpstr>
      <vt:lpstr>Consolas</vt:lpstr>
      <vt:lpstr>Verdana</vt:lpstr>
      <vt:lpstr>Courier New</vt:lpstr>
      <vt:lpstr>Libre Baskerville</vt:lpstr>
      <vt:lpstr>Arial</vt:lpstr>
      <vt:lpstr>Personalizar design</vt:lpstr>
      <vt:lpstr>PowerPoint Presentation</vt:lpstr>
      <vt:lpstr>Kahoot</vt:lpstr>
      <vt:lpstr>Curvas e Animações</vt:lpstr>
      <vt:lpstr>Caminhos de Câmeras</vt:lpstr>
      <vt:lpstr>Caminhos de Câmeras</vt:lpstr>
      <vt:lpstr>Fontes de Texto Vetoriais</vt:lpstr>
      <vt:lpstr>Design : CAD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Caminhos de Câmeras</vt:lpstr>
      <vt:lpstr>Exercício</vt:lpstr>
      <vt:lpstr>Exercício</vt:lpstr>
      <vt:lpstr>Desenho Geométrico - Tangência e Concordância</vt:lpstr>
      <vt:lpstr>Explicando Continuidade</vt:lpstr>
      <vt:lpstr>Splines</vt:lpstr>
      <vt:lpstr>Spline de um desenhista</vt:lpstr>
      <vt:lpstr>Splines</vt:lpstr>
      <vt:lpstr>Tópicos sobre Splines</vt:lpstr>
      <vt:lpstr>Objetivo Interpolar Valores</vt:lpstr>
      <vt:lpstr>Interpolação do vizinho mais próximo</vt:lpstr>
      <vt:lpstr>Interpolação Linear</vt:lpstr>
      <vt:lpstr>Interpolação Suave ?</vt:lpstr>
      <vt:lpstr>Interpolação Cúbica de Hermite</vt:lpstr>
      <vt:lpstr>Interpolação Cúbica de Hermite</vt:lpstr>
      <vt:lpstr>Curvas de Hermite</vt:lpstr>
      <vt:lpstr>Curvas de Hermite</vt:lpstr>
      <vt:lpstr>Interpolação Polinomial Cúbica</vt:lpstr>
      <vt:lpstr>Interpolação Polinomial Cúbica</vt:lpstr>
      <vt:lpstr>Resolvendo os coeficientes polinomiais</vt:lpstr>
      <vt:lpstr>Resolvendo os coeficientes polinomiais</vt:lpstr>
      <vt:lpstr>Forma Matricial para Função de Hermite</vt:lpstr>
      <vt:lpstr>Interpretação 1</vt:lpstr>
      <vt:lpstr>Interpretação 2</vt:lpstr>
      <vt:lpstr>Base da Função de Hermite</vt:lpstr>
      <vt:lpstr>Recapitulando: Interpolação Cúbica de Hermite</vt:lpstr>
      <vt:lpstr>Funções Interpoladoras de Hermite</vt:lpstr>
      <vt:lpstr>Funções Simples</vt:lpstr>
      <vt:lpstr>Interpolação Spline de Hermite</vt:lpstr>
      <vt:lpstr>Interpolação Catmull-Rom</vt:lpstr>
      <vt:lpstr>Interpolação Catmull-Rom</vt:lpstr>
      <vt:lpstr>Interpolação Catmull-Rom</vt:lpstr>
      <vt:lpstr>Interpolação Catmull-Rom</vt:lpstr>
      <vt:lpstr>Spline de Catmull-Rom</vt:lpstr>
      <vt:lpstr>Interpolando Pontos e Vetores</vt:lpstr>
      <vt:lpstr>É possível interpolar pontos tão fácil quanto valores ?</vt:lpstr>
      <vt:lpstr>É possível interpolar pontos tão fácil quanto valores ?</vt:lpstr>
      <vt:lpstr>É possível interpolar pontos tão fácil quanto valores ?</vt:lpstr>
      <vt:lpstr>Curvas Paramétricas</vt:lpstr>
      <vt:lpstr>Curvas Paramétricas</vt:lpstr>
      <vt:lpstr>Curvas Paramétricas</vt:lpstr>
      <vt:lpstr>Forma Matricial para o Espaço de Curva Catmull-Rom</vt:lpstr>
      <vt:lpstr>Forma Matricial para o Espaço de Curva Catmull-Rom</vt:lpstr>
      <vt:lpstr>Funções Interpoladoras Catmull-Rom</vt:lpstr>
      <vt:lpstr>Re-parametrização</vt:lpstr>
      <vt:lpstr>Double Buffering</vt:lpstr>
      <vt:lpstr>Double Buffering</vt:lpstr>
      <vt:lpstr>Novos Nós X3D : TimeSensor</vt:lpstr>
      <vt:lpstr>Novos Nós X3D : SplinePositionInterpolator</vt:lpstr>
      <vt:lpstr>Novos Nós X3D : OrientationInterpolator</vt:lpstr>
      <vt:lpstr>Declaração ROUTE</vt:lpstr>
      <vt:lpstr>Clear Buffer</vt:lpstr>
      <vt:lpstr>Parte extra do projeto 1</vt:lpstr>
      <vt:lpstr>PowerPoint Presentation</vt:lpstr>
      <vt:lpstr>FOG</vt:lpstr>
      <vt:lpstr>Talvez interesse</vt:lpstr>
      <vt:lpstr>Referências Adicionais</vt:lpstr>
      <vt:lpstr>Use funções de interpolação para criar curva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Soares</cp:lastModifiedBy>
  <cp:revision>28</cp:revision>
  <dcterms:modified xsi:type="dcterms:W3CDTF">2025-09-16T21:59:58Z</dcterms:modified>
</cp:coreProperties>
</file>